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961632f314f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36696ebf847f3"/>
  </p:sldMasterIdLst>
  <p:sldIdLst>
    <p:sldId xmlns:r="http://schemas.openxmlformats.org/officeDocument/2006/relationships" id="256" r:id="R3015c260ac5b488e"/>
    <p:sldId xmlns:r="http://schemas.openxmlformats.org/officeDocument/2006/relationships" id="257" r:id="R6f5dbd2318784d42"/>
    <p:sldId xmlns:r="http://schemas.openxmlformats.org/officeDocument/2006/relationships" id="258" r:id="Ra2cc05a8b5074843"/>
    <p:sldId xmlns:r="http://schemas.openxmlformats.org/officeDocument/2006/relationships" id="259" r:id="Re5a2f033008f4f00"/>
    <p:sldId xmlns:r="http://schemas.openxmlformats.org/officeDocument/2006/relationships" id="260" r:id="Rf83bcc262ec24d21"/>
    <p:sldId xmlns:r="http://schemas.openxmlformats.org/officeDocument/2006/relationships" id="261" r:id="R67a1e642cef84a1d"/>
    <p:sldId xmlns:r="http://schemas.openxmlformats.org/officeDocument/2006/relationships" id="262" r:id="Rafc19575b12d44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36696ebf847f3" /><Relationship Type="http://schemas.openxmlformats.org/officeDocument/2006/relationships/slide" Target="/ppt/slides/slide1.xml" Id="R3015c260ac5b488e" /><Relationship Type="http://schemas.openxmlformats.org/officeDocument/2006/relationships/slide" Target="/ppt/slides/slide2.xml" Id="R6f5dbd2318784d42" /><Relationship Type="http://schemas.openxmlformats.org/officeDocument/2006/relationships/slide" Target="/ppt/slides/slide3.xml" Id="Ra2cc05a8b5074843" /><Relationship Type="http://schemas.openxmlformats.org/officeDocument/2006/relationships/slide" Target="/ppt/slides/slide4.xml" Id="Re5a2f033008f4f00" /><Relationship Type="http://schemas.openxmlformats.org/officeDocument/2006/relationships/slide" Target="/ppt/slides/slide5.xml" Id="Rf83bcc262ec24d21" /><Relationship Type="http://schemas.openxmlformats.org/officeDocument/2006/relationships/slide" Target="/ppt/slides/slide6.xml" Id="R67a1e642cef84a1d" /><Relationship Type="http://schemas.openxmlformats.org/officeDocument/2006/relationships/slide" Target="/ppt/slides/slide7.xml" Id="Rafc19575b12d44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7b7f1e72c6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ee52abaa24a98" /><Relationship Type="http://schemas.openxmlformats.org/officeDocument/2006/relationships/theme" Target="/ppt/slideMasters/theme/theme1.xml" Id="Rcb0c73d0bb2e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8ee52abaa2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a4781d67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f036d0fc1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e814bcc14e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fd878f2c0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29ca81584d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422d12201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0ceea2f9b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26 956 848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29 263 335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38 482 981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MAGNUSSEN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Kristianiasvingen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em@icon-cg.com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987 460 016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ESCAMA AS</a:t>
            </a:r>
          </a:p>
        </p:txBody>
      </p:sp>
    </p:spTree>
  </p:cSld>
  <p:clrMapOvr>
    <a:masterClrMapping xmlns:a="http://schemas.openxmlformats.org/drawingml/2006/main"/>
  </p:clrMapOvr>
</p:sld>
</file>