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1ed8c2068145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2237198c484945"/>
  </p:sldMasterIdLst>
  <p:sldIdLst>
    <p:sldId xmlns:r="http://schemas.openxmlformats.org/officeDocument/2006/relationships" id="256" r:id="R121372089cc94ed5"/>
    <p:sldId xmlns:r="http://schemas.openxmlformats.org/officeDocument/2006/relationships" id="257" r:id="R8ca9b5a149d647fa"/>
    <p:sldId xmlns:r="http://schemas.openxmlformats.org/officeDocument/2006/relationships" id="258" r:id="Re662c5e35750410c"/>
    <p:sldId xmlns:r="http://schemas.openxmlformats.org/officeDocument/2006/relationships" id="259" r:id="Red85562cad8f47eb"/>
    <p:sldId xmlns:r="http://schemas.openxmlformats.org/officeDocument/2006/relationships" id="260" r:id="R25d8bc2478a4423f"/>
    <p:sldId xmlns:r="http://schemas.openxmlformats.org/officeDocument/2006/relationships" id="261" r:id="R8f59272934b34e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2237198c484945" /><Relationship Type="http://schemas.openxmlformats.org/officeDocument/2006/relationships/slide" Target="/ppt/slides/slide1.xml" Id="R121372089cc94ed5" /><Relationship Type="http://schemas.openxmlformats.org/officeDocument/2006/relationships/slide" Target="/ppt/slides/slide2.xml" Id="R8ca9b5a149d647fa" /><Relationship Type="http://schemas.openxmlformats.org/officeDocument/2006/relationships/slide" Target="/ppt/slides/slide3.xml" Id="Re662c5e35750410c" /><Relationship Type="http://schemas.openxmlformats.org/officeDocument/2006/relationships/slide" Target="/ppt/slides/slide4.xml" Id="Red85562cad8f47eb" /><Relationship Type="http://schemas.openxmlformats.org/officeDocument/2006/relationships/slide" Target="/ppt/slides/slide5.xml" Id="R25d8bc2478a4423f" /><Relationship Type="http://schemas.openxmlformats.org/officeDocument/2006/relationships/slide" Target="/ppt/slides/slide6.xml" Id="R8f59272934b34e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1b8f36967140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805b33dad40d3" /><Relationship Type="http://schemas.openxmlformats.org/officeDocument/2006/relationships/theme" Target="/ppt/slideMasters/theme/theme1.xml" Id="Rc7e4ac1257e648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6805b33dad40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b6a504e7c41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f216c263f46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420ce329747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ea7852aa947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b8846669749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e1fd365304a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ESCAMA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Kristianiasvingen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em@icon-cg.com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987 460 016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