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a04d079d8c4d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7b8b895d5e45aa"/>
  </p:sldMasterIdLst>
  <p:sldIdLst>
    <p:sldId xmlns:r="http://schemas.openxmlformats.org/officeDocument/2006/relationships" id="256" r:id="R88fbe62882c44376"/>
    <p:sldId xmlns:r="http://schemas.openxmlformats.org/officeDocument/2006/relationships" id="257" r:id="R92203c9b4a584b8f"/>
    <p:sldId xmlns:r="http://schemas.openxmlformats.org/officeDocument/2006/relationships" id="258" r:id="Rf9a6fa28d1924a15"/>
    <p:sldId xmlns:r="http://schemas.openxmlformats.org/officeDocument/2006/relationships" id="259" r:id="Rccce6fb7661f4e49"/>
    <p:sldId xmlns:r="http://schemas.openxmlformats.org/officeDocument/2006/relationships" id="260" r:id="R868c723b859947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7b8b895d5e45aa" /><Relationship Type="http://schemas.openxmlformats.org/officeDocument/2006/relationships/slide" Target="/ppt/slides/slide1.xml" Id="R88fbe62882c44376" /><Relationship Type="http://schemas.openxmlformats.org/officeDocument/2006/relationships/slide" Target="/ppt/slides/slide2.xml" Id="R92203c9b4a584b8f" /><Relationship Type="http://schemas.openxmlformats.org/officeDocument/2006/relationships/slide" Target="/ppt/slides/slide3.xml" Id="Rf9a6fa28d1924a15" /><Relationship Type="http://schemas.openxmlformats.org/officeDocument/2006/relationships/slide" Target="/ppt/slides/slide4.xml" Id="Rccce6fb7661f4e49" /><Relationship Type="http://schemas.openxmlformats.org/officeDocument/2006/relationships/slide" Target="/ppt/slides/slide5.xml" Id="R868c723b859947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6f45950dfd4d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2fb756b4c411a" /><Relationship Type="http://schemas.openxmlformats.org/officeDocument/2006/relationships/theme" Target="/ppt/slideMasters/theme/theme1.xml" Id="Rbecd84b261fa45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72fb756b4c41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fea642baf54c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9286fe9254b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606509ea4044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d74050d32e4a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76856d27f84a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NYGÅRDSGATEN RØKERI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NYGÅRDSGATEN RØKERI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NYGÅRDSGATEN RØKERI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NYGÅRDSGATEN RØKERI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NYGÅRDSGATEN RØKERI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NYGÅRDSGATEN RØKERI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987 459 549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NYGÅRDSGATEN RØKERI EIENDOM AS</a:t>
            </a:r>
          </a:p>
        </p:txBody>
      </p:sp>
    </p:spTree>
  </p:cSld>
  <p:clrMapOvr>
    <a:masterClrMapping xmlns:a="http://schemas.openxmlformats.org/drawingml/2006/main"/>
  </p:clrMapOvr>
</p:sld>
</file>