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012c2e07f64f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0077b4e964761"/>
  </p:sldMasterIdLst>
  <p:sldIdLst>
    <p:sldId xmlns:r="http://schemas.openxmlformats.org/officeDocument/2006/relationships" id="256" r:id="R6917e2f2407240db"/>
    <p:sldId xmlns:r="http://schemas.openxmlformats.org/officeDocument/2006/relationships" id="257" r:id="R9db4669a7cf94f30"/>
    <p:sldId xmlns:r="http://schemas.openxmlformats.org/officeDocument/2006/relationships" id="258" r:id="R3c1449857f854b7f"/>
    <p:sldId xmlns:r="http://schemas.openxmlformats.org/officeDocument/2006/relationships" id="259" r:id="Rf05ce415c74a4d59"/>
    <p:sldId xmlns:r="http://schemas.openxmlformats.org/officeDocument/2006/relationships" id="260" r:id="R31b77f72d54a4faa"/>
    <p:sldId xmlns:r="http://schemas.openxmlformats.org/officeDocument/2006/relationships" id="261" r:id="Rc0b0465af183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0077b4e964761" /><Relationship Type="http://schemas.openxmlformats.org/officeDocument/2006/relationships/slide" Target="/ppt/slides/slide1.xml" Id="R6917e2f2407240db" /><Relationship Type="http://schemas.openxmlformats.org/officeDocument/2006/relationships/slide" Target="/ppt/slides/slide2.xml" Id="R9db4669a7cf94f30" /><Relationship Type="http://schemas.openxmlformats.org/officeDocument/2006/relationships/slide" Target="/ppt/slides/slide3.xml" Id="R3c1449857f854b7f" /><Relationship Type="http://schemas.openxmlformats.org/officeDocument/2006/relationships/slide" Target="/ppt/slides/slide4.xml" Id="Rf05ce415c74a4d59" /><Relationship Type="http://schemas.openxmlformats.org/officeDocument/2006/relationships/slide" Target="/ppt/slides/slide5.xml" Id="R31b77f72d54a4faa" /><Relationship Type="http://schemas.openxmlformats.org/officeDocument/2006/relationships/slide" Target="/ppt/slides/slide6.xml" Id="Rc0b0465af183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1881aed0f4d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f9a91c3fd4e8f" /><Relationship Type="http://schemas.openxmlformats.org/officeDocument/2006/relationships/theme" Target="/ppt/slideMasters/theme/theme1.xml" Id="Rb18c2b2f635d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f9a91c3fd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64a7320ef42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205772b53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9003a029f42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cb91da0f343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f41465bd742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8e651150a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REGNSKAP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679 674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707 134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www.rogaland-regnskap.no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987 437 693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REGNSKAP AS</a:t>
            </a:r>
          </a:p>
        </p:txBody>
      </p:sp>
    </p:spTree>
  </p:cSld>
  <p:clrMapOvr>
    <a:masterClrMapping xmlns:a="http://schemas.openxmlformats.org/drawingml/2006/main"/>
  </p:clrMapOvr>
</p:sld>
</file>