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4b131c574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68049e766462c"/>
  </p:sldMasterIdLst>
  <p:sldIdLst>
    <p:sldId xmlns:r="http://schemas.openxmlformats.org/officeDocument/2006/relationships" id="256" r:id="R989fcc0e4df844c6"/>
    <p:sldId xmlns:r="http://schemas.openxmlformats.org/officeDocument/2006/relationships" id="257" r:id="R122f213023894809"/>
    <p:sldId xmlns:r="http://schemas.openxmlformats.org/officeDocument/2006/relationships" id="258" r:id="R1c69a936c9114b3a"/>
    <p:sldId xmlns:r="http://schemas.openxmlformats.org/officeDocument/2006/relationships" id="259" r:id="R5f6fd19e3c1548b9"/>
    <p:sldId xmlns:r="http://schemas.openxmlformats.org/officeDocument/2006/relationships" id="260" r:id="R4b65474df0c743c3"/>
    <p:sldId xmlns:r="http://schemas.openxmlformats.org/officeDocument/2006/relationships" id="261" r:id="R402d3ad48de1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68049e766462c" /><Relationship Type="http://schemas.openxmlformats.org/officeDocument/2006/relationships/slide" Target="/ppt/slides/slide1.xml" Id="R989fcc0e4df844c6" /><Relationship Type="http://schemas.openxmlformats.org/officeDocument/2006/relationships/slide" Target="/ppt/slides/slide2.xml" Id="R122f213023894809" /><Relationship Type="http://schemas.openxmlformats.org/officeDocument/2006/relationships/slide" Target="/ppt/slides/slide3.xml" Id="R1c69a936c9114b3a" /><Relationship Type="http://schemas.openxmlformats.org/officeDocument/2006/relationships/slide" Target="/ppt/slides/slide4.xml" Id="R5f6fd19e3c1548b9" /><Relationship Type="http://schemas.openxmlformats.org/officeDocument/2006/relationships/slide" Target="/ppt/slides/slide5.xml" Id="R4b65474df0c743c3" /><Relationship Type="http://schemas.openxmlformats.org/officeDocument/2006/relationships/slide" Target="/ppt/slides/slide6.xml" Id="R402d3ad48de1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e8a441a97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e432cef94028" /><Relationship Type="http://schemas.openxmlformats.org/officeDocument/2006/relationships/theme" Target="/ppt/slideMasters/theme/theme1.xml" Id="Raf230fbe3365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8e432cef9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3b22125b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0766b495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f46ccbf4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ed40ea79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d518be3b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c7243796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