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43605ada8847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d6ad1af2e3493c"/>
  </p:sldMasterIdLst>
  <p:sldIdLst>
    <p:sldId xmlns:r="http://schemas.openxmlformats.org/officeDocument/2006/relationships" id="256" r:id="R09bb8df31bb6424d"/>
    <p:sldId xmlns:r="http://schemas.openxmlformats.org/officeDocument/2006/relationships" id="257" r:id="R95cf51418ef94f32"/>
    <p:sldId xmlns:r="http://schemas.openxmlformats.org/officeDocument/2006/relationships" id="258" r:id="Rcb21babdb3cf497c"/>
    <p:sldId xmlns:r="http://schemas.openxmlformats.org/officeDocument/2006/relationships" id="259" r:id="Re0ebdf1d27b243cd"/>
    <p:sldId xmlns:r="http://schemas.openxmlformats.org/officeDocument/2006/relationships" id="260" r:id="Rb667a6de41af4d34"/>
    <p:sldId xmlns:r="http://schemas.openxmlformats.org/officeDocument/2006/relationships" id="261" r:id="Re22ee5364e3a4033"/>
    <p:sldId xmlns:r="http://schemas.openxmlformats.org/officeDocument/2006/relationships" id="262" r:id="R8b200523c96c4f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d6ad1af2e3493c" /><Relationship Type="http://schemas.openxmlformats.org/officeDocument/2006/relationships/slide" Target="/ppt/slides/slide1.xml" Id="R09bb8df31bb6424d" /><Relationship Type="http://schemas.openxmlformats.org/officeDocument/2006/relationships/slide" Target="/ppt/slides/slide2.xml" Id="R95cf51418ef94f32" /><Relationship Type="http://schemas.openxmlformats.org/officeDocument/2006/relationships/slide" Target="/ppt/slides/slide3.xml" Id="Rcb21babdb3cf497c" /><Relationship Type="http://schemas.openxmlformats.org/officeDocument/2006/relationships/slide" Target="/ppt/slides/slide4.xml" Id="Re0ebdf1d27b243cd" /><Relationship Type="http://schemas.openxmlformats.org/officeDocument/2006/relationships/slide" Target="/ppt/slides/slide5.xml" Id="Rb667a6de41af4d34" /><Relationship Type="http://schemas.openxmlformats.org/officeDocument/2006/relationships/slide" Target="/ppt/slides/slide6.xml" Id="Re22ee5364e3a4033" /><Relationship Type="http://schemas.openxmlformats.org/officeDocument/2006/relationships/slide" Target="/ppt/slides/slide7.xml" Id="R8b200523c96c4f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fdc2d6c69a44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45de4f4034106" /><Relationship Type="http://schemas.openxmlformats.org/officeDocument/2006/relationships/theme" Target="/ppt/slideMasters/theme/theme1.xml" Id="R6d5c9573fda845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f45de4f40341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10b31e1a848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aeb29c6504c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8d7a2375a49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e00ff10fd4b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11f1fcbcd44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86d22f6b34e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83962d9c243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FH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FH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5 610 561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1 475 372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1 170 346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2 404 511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HAAVARDSHOLM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SOLBERG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TERJE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HAAVARDSHOLM CLAUS ERIK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987 410 043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