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466aea06e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7ea75a3fd4cb6"/>
  </p:sldMasterIdLst>
  <p:sldIdLst>
    <p:sldId xmlns:r="http://schemas.openxmlformats.org/officeDocument/2006/relationships" id="256" r:id="R402668177b5e4e45"/>
    <p:sldId xmlns:r="http://schemas.openxmlformats.org/officeDocument/2006/relationships" id="257" r:id="Re832309c8da3439a"/>
    <p:sldId xmlns:r="http://schemas.openxmlformats.org/officeDocument/2006/relationships" id="258" r:id="R707150d08f554096"/>
    <p:sldId xmlns:r="http://schemas.openxmlformats.org/officeDocument/2006/relationships" id="259" r:id="R574395ef60034396"/>
    <p:sldId xmlns:r="http://schemas.openxmlformats.org/officeDocument/2006/relationships" id="260" r:id="Rb8cd0f59779d4aba"/>
    <p:sldId xmlns:r="http://schemas.openxmlformats.org/officeDocument/2006/relationships" id="261" r:id="R5385d7aaafe8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7ea75a3fd4cb6" /><Relationship Type="http://schemas.openxmlformats.org/officeDocument/2006/relationships/slide" Target="/ppt/slides/slide1.xml" Id="R402668177b5e4e45" /><Relationship Type="http://schemas.openxmlformats.org/officeDocument/2006/relationships/slide" Target="/ppt/slides/slide2.xml" Id="Re832309c8da3439a" /><Relationship Type="http://schemas.openxmlformats.org/officeDocument/2006/relationships/slide" Target="/ppt/slides/slide3.xml" Id="R707150d08f554096" /><Relationship Type="http://schemas.openxmlformats.org/officeDocument/2006/relationships/slide" Target="/ppt/slides/slide4.xml" Id="R574395ef60034396" /><Relationship Type="http://schemas.openxmlformats.org/officeDocument/2006/relationships/slide" Target="/ppt/slides/slide5.xml" Id="Rb8cd0f59779d4aba" /><Relationship Type="http://schemas.openxmlformats.org/officeDocument/2006/relationships/slide" Target="/ppt/slides/slide6.xml" Id="R5385d7aaafe8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00c4dde7b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4a41982c4a5a" /><Relationship Type="http://schemas.openxmlformats.org/officeDocument/2006/relationships/theme" Target="/ppt/slideMasters/theme/theme1.xml" Id="R136e06d9b188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d4a41982c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bad49692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183a8e0f3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c9528f29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1bfa3cf8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752f70af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e9896239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