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bd7555a0f74b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3fc5deb0be4787"/>
  </p:sldMasterIdLst>
  <p:sldIdLst>
    <p:sldId xmlns:r="http://schemas.openxmlformats.org/officeDocument/2006/relationships" id="256" r:id="R10d71854e9b04637"/>
    <p:sldId xmlns:r="http://schemas.openxmlformats.org/officeDocument/2006/relationships" id="257" r:id="R303c75badf9a4611"/>
    <p:sldId xmlns:r="http://schemas.openxmlformats.org/officeDocument/2006/relationships" id="258" r:id="R31097489836e4c74"/>
    <p:sldId xmlns:r="http://schemas.openxmlformats.org/officeDocument/2006/relationships" id="259" r:id="Rac692953736440b1"/>
    <p:sldId xmlns:r="http://schemas.openxmlformats.org/officeDocument/2006/relationships" id="260" r:id="R67ee868697da48ae"/>
    <p:sldId xmlns:r="http://schemas.openxmlformats.org/officeDocument/2006/relationships" id="261" r:id="R4e232dccc13e4eaf"/>
    <p:sldId xmlns:r="http://schemas.openxmlformats.org/officeDocument/2006/relationships" id="262" r:id="Rae80f9764ece49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3fc5deb0be4787" /><Relationship Type="http://schemas.openxmlformats.org/officeDocument/2006/relationships/slide" Target="/ppt/slides/slide1.xml" Id="R10d71854e9b04637" /><Relationship Type="http://schemas.openxmlformats.org/officeDocument/2006/relationships/slide" Target="/ppt/slides/slide2.xml" Id="R303c75badf9a4611" /><Relationship Type="http://schemas.openxmlformats.org/officeDocument/2006/relationships/slide" Target="/ppt/slides/slide3.xml" Id="R31097489836e4c74" /><Relationship Type="http://schemas.openxmlformats.org/officeDocument/2006/relationships/slide" Target="/ppt/slides/slide4.xml" Id="Rac692953736440b1" /><Relationship Type="http://schemas.openxmlformats.org/officeDocument/2006/relationships/slide" Target="/ppt/slides/slide5.xml" Id="R67ee868697da48ae" /><Relationship Type="http://schemas.openxmlformats.org/officeDocument/2006/relationships/slide" Target="/ppt/slides/slide6.xml" Id="R4e232dccc13e4eaf" /><Relationship Type="http://schemas.openxmlformats.org/officeDocument/2006/relationships/slide" Target="/ppt/slides/slide7.xml" Id="Rae80f9764ece49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f60511b72c40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e0385745342e3" /><Relationship Type="http://schemas.openxmlformats.org/officeDocument/2006/relationships/theme" Target="/ppt/slideMasters/theme/theme1.xml" Id="Rc5a143dd61aa49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4e0385745342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0d8e1418e40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2f0470d534d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8be0e2d6042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7a31f26094e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5af65ff3346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e2de317d54e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eaee404274a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NORCE AS ble etablert [år] og holder til i Hurdal.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498 124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312 260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−529 081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1 342 527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GARBERG PÅL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VIBEKE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2090 Hurdal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85 94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pal@norce.as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987 375 639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NORCE AS</a:t>
            </a:r>
          </a:p>
        </p:txBody>
      </p:sp>
    </p:spTree>
  </p:cSld>
  <p:clrMapOvr>
    <a:masterClrMapping xmlns:a="http://schemas.openxmlformats.org/drawingml/2006/main"/>
  </p:clrMapOvr>
</p:sld>
</file>