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7e7adcf811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a2ca0b49d4ce4"/>
  </p:sldMasterIdLst>
  <p:sldIdLst>
    <p:sldId xmlns:r="http://schemas.openxmlformats.org/officeDocument/2006/relationships" id="256" r:id="Rdb4c08b3b185486b"/>
    <p:sldId xmlns:r="http://schemas.openxmlformats.org/officeDocument/2006/relationships" id="257" r:id="Ra7bc805f2bd24e4a"/>
    <p:sldId xmlns:r="http://schemas.openxmlformats.org/officeDocument/2006/relationships" id="258" r:id="Racdb4a3a4f604ff2"/>
    <p:sldId xmlns:r="http://schemas.openxmlformats.org/officeDocument/2006/relationships" id="259" r:id="R1dbf3e5ab36840c4"/>
    <p:sldId xmlns:r="http://schemas.openxmlformats.org/officeDocument/2006/relationships" id="260" r:id="R00d414ab66d7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a2ca0b49d4ce4" /><Relationship Type="http://schemas.openxmlformats.org/officeDocument/2006/relationships/slide" Target="/ppt/slides/slide1.xml" Id="Rdb4c08b3b185486b" /><Relationship Type="http://schemas.openxmlformats.org/officeDocument/2006/relationships/slide" Target="/ppt/slides/slide2.xml" Id="Ra7bc805f2bd24e4a" /><Relationship Type="http://schemas.openxmlformats.org/officeDocument/2006/relationships/slide" Target="/ppt/slides/slide3.xml" Id="Racdb4a3a4f604ff2" /><Relationship Type="http://schemas.openxmlformats.org/officeDocument/2006/relationships/slide" Target="/ppt/slides/slide4.xml" Id="R1dbf3e5ab36840c4" /><Relationship Type="http://schemas.openxmlformats.org/officeDocument/2006/relationships/slide" Target="/ppt/slides/slide5.xml" Id="R00d414ab66d7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a8fb0600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2aa271a74bc0" /><Relationship Type="http://schemas.openxmlformats.org/officeDocument/2006/relationships/theme" Target="/ppt/slideMasters/theme/theme1.xml" Id="R6472a583386e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f2aa271a7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6d3408c3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ee3c49d19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89f4e6cb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af1b8140d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688502138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