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341701d5b48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e42b7d12b4e0e"/>
  </p:sldMasterIdLst>
  <p:sldIdLst>
    <p:sldId xmlns:r="http://schemas.openxmlformats.org/officeDocument/2006/relationships" id="256" r:id="Rf1a1081a70a34972"/>
    <p:sldId xmlns:r="http://schemas.openxmlformats.org/officeDocument/2006/relationships" id="257" r:id="R120eaf6d3d744d2d"/>
    <p:sldId xmlns:r="http://schemas.openxmlformats.org/officeDocument/2006/relationships" id="258" r:id="R26855de9ebf443a5"/>
    <p:sldId xmlns:r="http://schemas.openxmlformats.org/officeDocument/2006/relationships" id="259" r:id="R351f8184aaa04fe8"/>
    <p:sldId xmlns:r="http://schemas.openxmlformats.org/officeDocument/2006/relationships" id="260" r:id="R1c05c52a58ae440b"/>
    <p:sldId xmlns:r="http://schemas.openxmlformats.org/officeDocument/2006/relationships" id="261" r:id="R9d5f4df1b1f1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e42b7d12b4e0e" /><Relationship Type="http://schemas.openxmlformats.org/officeDocument/2006/relationships/slide" Target="/ppt/slides/slide1.xml" Id="Rf1a1081a70a34972" /><Relationship Type="http://schemas.openxmlformats.org/officeDocument/2006/relationships/slide" Target="/ppt/slides/slide2.xml" Id="R120eaf6d3d744d2d" /><Relationship Type="http://schemas.openxmlformats.org/officeDocument/2006/relationships/slide" Target="/ppt/slides/slide3.xml" Id="R26855de9ebf443a5" /><Relationship Type="http://schemas.openxmlformats.org/officeDocument/2006/relationships/slide" Target="/ppt/slides/slide4.xml" Id="R351f8184aaa04fe8" /><Relationship Type="http://schemas.openxmlformats.org/officeDocument/2006/relationships/slide" Target="/ppt/slides/slide5.xml" Id="R1c05c52a58ae440b" /><Relationship Type="http://schemas.openxmlformats.org/officeDocument/2006/relationships/slide" Target="/ppt/slides/slide6.xml" Id="R9d5f4df1b1f1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344282406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8acf1fb014ad8" /><Relationship Type="http://schemas.openxmlformats.org/officeDocument/2006/relationships/theme" Target="/ppt/slideMasters/theme/theme1.xml" Id="R82637c5c20864b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78acf1fb014a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5b21204c14a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999d05d7c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e197a9255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6fb3f473d42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cbf43445947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019e2de046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BYGDEKVINNELAG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v/Oddveig Rasmussen, Svartmyrvegen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5565 Tysværvåg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987 358 513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BYGDEKVINNELAG</a:t>
            </a:r>
          </a:p>
        </p:txBody>
      </p:sp>
    </p:spTree>
  </p:cSld>
  <p:clrMapOvr>
    <a:masterClrMapping xmlns:a="http://schemas.openxmlformats.org/drawingml/2006/main"/>
  </p:clrMapOvr>
</p:sld>
</file>