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eaa59d94a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9872d91374992"/>
  </p:sldMasterIdLst>
  <p:sldIdLst>
    <p:sldId xmlns:r="http://schemas.openxmlformats.org/officeDocument/2006/relationships" id="256" r:id="Rd88427a589eb48c4"/>
    <p:sldId xmlns:r="http://schemas.openxmlformats.org/officeDocument/2006/relationships" id="257" r:id="R93df342169294107"/>
    <p:sldId xmlns:r="http://schemas.openxmlformats.org/officeDocument/2006/relationships" id="258" r:id="R574424306e724106"/>
    <p:sldId xmlns:r="http://schemas.openxmlformats.org/officeDocument/2006/relationships" id="259" r:id="R6cc24d3627b84641"/>
    <p:sldId xmlns:r="http://schemas.openxmlformats.org/officeDocument/2006/relationships" id="260" r:id="Rbcac64a27ca64211"/>
    <p:sldId xmlns:r="http://schemas.openxmlformats.org/officeDocument/2006/relationships" id="261" r:id="Rffc361dd2aff41c2"/>
    <p:sldId xmlns:r="http://schemas.openxmlformats.org/officeDocument/2006/relationships" id="262" r:id="R7f72446f43ab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9872d91374992" /><Relationship Type="http://schemas.openxmlformats.org/officeDocument/2006/relationships/slide" Target="/ppt/slides/slide1.xml" Id="Rd88427a589eb48c4" /><Relationship Type="http://schemas.openxmlformats.org/officeDocument/2006/relationships/slide" Target="/ppt/slides/slide2.xml" Id="R93df342169294107" /><Relationship Type="http://schemas.openxmlformats.org/officeDocument/2006/relationships/slide" Target="/ppt/slides/slide3.xml" Id="R574424306e724106" /><Relationship Type="http://schemas.openxmlformats.org/officeDocument/2006/relationships/slide" Target="/ppt/slides/slide4.xml" Id="R6cc24d3627b84641" /><Relationship Type="http://schemas.openxmlformats.org/officeDocument/2006/relationships/slide" Target="/ppt/slides/slide5.xml" Id="Rbcac64a27ca64211" /><Relationship Type="http://schemas.openxmlformats.org/officeDocument/2006/relationships/slide" Target="/ppt/slides/slide6.xml" Id="Rffc361dd2aff41c2" /><Relationship Type="http://schemas.openxmlformats.org/officeDocument/2006/relationships/slide" Target="/ppt/slides/slide7.xml" Id="R7f72446f43ab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ca775d32d4c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c7284baa14371" /><Relationship Type="http://schemas.openxmlformats.org/officeDocument/2006/relationships/theme" Target="/ppt/slideMasters/theme/theme1.xml" Id="Rc32f62c1cdd3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c7284baa1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7e8bfbf3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1b34b6768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b0f76dee4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f85956fa14d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dd171578a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b4379ae20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a29643601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AARLAND BYGG &amp;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AARLAND BYGG &amp; EIENDOMSUTVIKLING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2 851 184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KNUT AARLAND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kontakt@aarland.as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www.aarland.as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987 345 640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AARLAND BYGG &amp; EIENDOMSUTVIKLING AS</a:t>
            </a:r>
          </a:p>
        </p:txBody>
      </p:sp>
    </p:spTree>
  </p:cSld>
  <p:clrMapOvr>
    <a:masterClrMapping xmlns:a="http://schemas.openxmlformats.org/drawingml/2006/main"/>
  </p:clrMapOvr>
</p:sld>
</file>