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2d16cbbc145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ce4c2c2304b54"/>
  </p:sldMasterIdLst>
  <p:sldIdLst>
    <p:sldId xmlns:r="http://schemas.openxmlformats.org/officeDocument/2006/relationships" id="256" r:id="R64b0494819d546db"/>
    <p:sldId xmlns:r="http://schemas.openxmlformats.org/officeDocument/2006/relationships" id="257" r:id="R0da70e3c74324b14"/>
    <p:sldId xmlns:r="http://schemas.openxmlformats.org/officeDocument/2006/relationships" id="258" r:id="R721aad482e804cb1"/>
    <p:sldId xmlns:r="http://schemas.openxmlformats.org/officeDocument/2006/relationships" id="259" r:id="R2d072d1b94264d0d"/>
    <p:sldId xmlns:r="http://schemas.openxmlformats.org/officeDocument/2006/relationships" id="260" r:id="R12678a7842dc4d06"/>
    <p:sldId xmlns:r="http://schemas.openxmlformats.org/officeDocument/2006/relationships" id="261" r:id="Ra1864003c9784586"/>
    <p:sldId xmlns:r="http://schemas.openxmlformats.org/officeDocument/2006/relationships" id="262" r:id="Rbcefa467307346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ce4c2c2304b54" /><Relationship Type="http://schemas.openxmlformats.org/officeDocument/2006/relationships/slide" Target="/ppt/slides/slide1.xml" Id="R64b0494819d546db" /><Relationship Type="http://schemas.openxmlformats.org/officeDocument/2006/relationships/slide" Target="/ppt/slides/slide2.xml" Id="R0da70e3c74324b14" /><Relationship Type="http://schemas.openxmlformats.org/officeDocument/2006/relationships/slide" Target="/ppt/slides/slide3.xml" Id="R721aad482e804cb1" /><Relationship Type="http://schemas.openxmlformats.org/officeDocument/2006/relationships/slide" Target="/ppt/slides/slide4.xml" Id="R2d072d1b94264d0d" /><Relationship Type="http://schemas.openxmlformats.org/officeDocument/2006/relationships/slide" Target="/ppt/slides/slide5.xml" Id="R12678a7842dc4d06" /><Relationship Type="http://schemas.openxmlformats.org/officeDocument/2006/relationships/slide" Target="/ppt/slides/slide6.xml" Id="Ra1864003c9784586" /><Relationship Type="http://schemas.openxmlformats.org/officeDocument/2006/relationships/slide" Target="/ppt/slides/slide7.xml" Id="Rbcefa467307346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10e0ba04842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5622ae09648e1" /><Relationship Type="http://schemas.openxmlformats.org/officeDocument/2006/relationships/theme" Target="/ppt/slideMasters/theme/theme1.xml" Id="R01f968fc805f43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c5622ae096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02e3cb714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7db984930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5989b43a7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843c03818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31d08fb06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1e91c8635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b189601ee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KELLO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127 018 670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161 370 052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HAUGLAND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HAUGLAND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