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89f476199b4d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c20f481d4849be"/>
  </p:sldMasterIdLst>
  <p:sldIdLst>
    <p:sldId xmlns:r="http://schemas.openxmlformats.org/officeDocument/2006/relationships" id="256" r:id="R7f9a898feb614e29"/>
    <p:sldId xmlns:r="http://schemas.openxmlformats.org/officeDocument/2006/relationships" id="257" r:id="Rf0fdec338f23484f"/>
    <p:sldId xmlns:r="http://schemas.openxmlformats.org/officeDocument/2006/relationships" id="258" r:id="Rad215eb482b14486"/>
    <p:sldId xmlns:r="http://schemas.openxmlformats.org/officeDocument/2006/relationships" id="259" r:id="Rbbc8fd862bf24427"/>
    <p:sldId xmlns:r="http://schemas.openxmlformats.org/officeDocument/2006/relationships" id="260" r:id="Rf1611e50efd44def"/>
    <p:sldId xmlns:r="http://schemas.openxmlformats.org/officeDocument/2006/relationships" id="261" r:id="R681e7ac8260d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20f481d4849be" /><Relationship Type="http://schemas.openxmlformats.org/officeDocument/2006/relationships/slide" Target="/ppt/slides/slide1.xml" Id="R7f9a898feb614e29" /><Relationship Type="http://schemas.openxmlformats.org/officeDocument/2006/relationships/slide" Target="/ppt/slides/slide2.xml" Id="Rf0fdec338f23484f" /><Relationship Type="http://schemas.openxmlformats.org/officeDocument/2006/relationships/slide" Target="/ppt/slides/slide3.xml" Id="Rad215eb482b14486" /><Relationship Type="http://schemas.openxmlformats.org/officeDocument/2006/relationships/slide" Target="/ppt/slides/slide4.xml" Id="Rbbc8fd862bf24427" /><Relationship Type="http://schemas.openxmlformats.org/officeDocument/2006/relationships/slide" Target="/ppt/slides/slide5.xml" Id="Rf1611e50efd44def" /><Relationship Type="http://schemas.openxmlformats.org/officeDocument/2006/relationships/slide" Target="/ppt/slides/slide6.xml" Id="R681e7ac8260d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c615e1160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a20413b35408c" /><Relationship Type="http://schemas.openxmlformats.org/officeDocument/2006/relationships/theme" Target="/ppt/slideMasters/theme/theme1.xml" Id="Rc012fecde578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a20413b3540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8f9d751b04f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2e6f8ac5c4f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12f009e6d43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5d7c72d9b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8ac08377648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84be9272e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