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11e40a5d641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8b41929654bbd"/>
  </p:sldMasterIdLst>
  <p:sldIdLst>
    <p:sldId xmlns:r="http://schemas.openxmlformats.org/officeDocument/2006/relationships" id="256" r:id="R7fe7e589fe70441c"/>
    <p:sldId xmlns:r="http://schemas.openxmlformats.org/officeDocument/2006/relationships" id="257" r:id="R81d08ee7bf6641db"/>
    <p:sldId xmlns:r="http://schemas.openxmlformats.org/officeDocument/2006/relationships" id="258" r:id="R86e041d19edd4f57"/>
    <p:sldId xmlns:r="http://schemas.openxmlformats.org/officeDocument/2006/relationships" id="259" r:id="R4a384e18039b4f62"/>
    <p:sldId xmlns:r="http://schemas.openxmlformats.org/officeDocument/2006/relationships" id="260" r:id="Rd8c7e0a343704b8f"/>
    <p:sldId xmlns:r="http://schemas.openxmlformats.org/officeDocument/2006/relationships" id="261" r:id="Rdcbe73fbc1144dcd"/>
    <p:sldId xmlns:r="http://schemas.openxmlformats.org/officeDocument/2006/relationships" id="262" r:id="Rfcd083a4e830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8b41929654bbd" /><Relationship Type="http://schemas.openxmlformats.org/officeDocument/2006/relationships/slide" Target="/ppt/slides/slide1.xml" Id="R7fe7e589fe70441c" /><Relationship Type="http://schemas.openxmlformats.org/officeDocument/2006/relationships/slide" Target="/ppt/slides/slide2.xml" Id="R81d08ee7bf6641db" /><Relationship Type="http://schemas.openxmlformats.org/officeDocument/2006/relationships/slide" Target="/ppt/slides/slide3.xml" Id="R86e041d19edd4f57" /><Relationship Type="http://schemas.openxmlformats.org/officeDocument/2006/relationships/slide" Target="/ppt/slides/slide4.xml" Id="R4a384e18039b4f62" /><Relationship Type="http://schemas.openxmlformats.org/officeDocument/2006/relationships/slide" Target="/ppt/slides/slide5.xml" Id="Rd8c7e0a343704b8f" /><Relationship Type="http://schemas.openxmlformats.org/officeDocument/2006/relationships/slide" Target="/ppt/slides/slide6.xml" Id="Rdcbe73fbc1144dcd" /><Relationship Type="http://schemas.openxmlformats.org/officeDocument/2006/relationships/slide" Target="/ppt/slides/slide7.xml" Id="Rfcd083a4e830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b8770cff0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5d45f0c744d9e" /><Relationship Type="http://schemas.openxmlformats.org/officeDocument/2006/relationships/theme" Target="/ppt/slideMasters/theme/theme1.xml" Id="Rcf1f72cb772e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5d45f0c74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d6d5acea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692d75f10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03ddaa84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c05714afa4b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46d3a2a2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25e02e1fc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ea62a0c49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IMTAS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PROSJEKT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312 347 658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16 006 322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139 050 917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