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1ef7b5dc8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4bce5a5a849f7"/>
  </p:sldMasterIdLst>
  <p:sldIdLst>
    <p:sldId xmlns:r="http://schemas.openxmlformats.org/officeDocument/2006/relationships" id="256" r:id="R0f00739be61e4dca"/>
    <p:sldId xmlns:r="http://schemas.openxmlformats.org/officeDocument/2006/relationships" id="257" r:id="Rb4727ec09791496e"/>
    <p:sldId xmlns:r="http://schemas.openxmlformats.org/officeDocument/2006/relationships" id="258" r:id="R304c8ee94b6b466c"/>
    <p:sldId xmlns:r="http://schemas.openxmlformats.org/officeDocument/2006/relationships" id="259" r:id="Rc1cdb72eb7f14ff0"/>
    <p:sldId xmlns:r="http://schemas.openxmlformats.org/officeDocument/2006/relationships" id="260" r:id="R44c4992ac697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4bce5a5a849f7" /><Relationship Type="http://schemas.openxmlformats.org/officeDocument/2006/relationships/slide" Target="/ppt/slides/slide1.xml" Id="R0f00739be61e4dca" /><Relationship Type="http://schemas.openxmlformats.org/officeDocument/2006/relationships/slide" Target="/ppt/slides/slide2.xml" Id="Rb4727ec09791496e" /><Relationship Type="http://schemas.openxmlformats.org/officeDocument/2006/relationships/slide" Target="/ppt/slides/slide3.xml" Id="R304c8ee94b6b466c" /><Relationship Type="http://schemas.openxmlformats.org/officeDocument/2006/relationships/slide" Target="/ppt/slides/slide4.xml" Id="Rc1cdb72eb7f14ff0" /><Relationship Type="http://schemas.openxmlformats.org/officeDocument/2006/relationships/slide" Target="/ppt/slides/slide5.xml" Id="R44c4992ac697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b6a159922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bd17ea374cb8" /><Relationship Type="http://schemas.openxmlformats.org/officeDocument/2006/relationships/theme" Target="/ppt/slideMasters/theme/theme1.xml" Id="R07a3f736e88e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ebd17ea37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572702a5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570cba1e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275560fba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9b5d98fcd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a09918e56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987 271 094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