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c29d96904204a4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f4618d14154eef"/>
  </p:sldMasterIdLst>
  <p:sldIdLst>
    <p:sldId xmlns:r="http://schemas.openxmlformats.org/officeDocument/2006/relationships" id="256" r:id="R9aab0c9be49e47e4"/>
    <p:sldId xmlns:r="http://schemas.openxmlformats.org/officeDocument/2006/relationships" id="257" r:id="R9a344b56fcb34fb9"/>
    <p:sldId xmlns:r="http://schemas.openxmlformats.org/officeDocument/2006/relationships" id="258" r:id="R543e2bf41d9a4991"/>
    <p:sldId xmlns:r="http://schemas.openxmlformats.org/officeDocument/2006/relationships" id="259" r:id="Rea8125c7e8d8421a"/>
    <p:sldId xmlns:r="http://schemas.openxmlformats.org/officeDocument/2006/relationships" id="260" r:id="R9edf42d846904614"/>
    <p:sldId xmlns:r="http://schemas.openxmlformats.org/officeDocument/2006/relationships" id="261" r:id="Rec74d2b480864c1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4618d14154eef" /><Relationship Type="http://schemas.openxmlformats.org/officeDocument/2006/relationships/slide" Target="/ppt/slides/slide1.xml" Id="R9aab0c9be49e47e4" /><Relationship Type="http://schemas.openxmlformats.org/officeDocument/2006/relationships/slide" Target="/ppt/slides/slide2.xml" Id="R9a344b56fcb34fb9" /><Relationship Type="http://schemas.openxmlformats.org/officeDocument/2006/relationships/slide" Target="/ppt/slides/slide3.xml" Id="R543e2bf41d9a4991" /><Relationship Type="http://schemas.openxmlformats.org/officeDocument/2006/relationships/slide" Target="/ppt/slides/slide4.xml" Id="Rea8125c7e8d8421a" /><Relationship Type="http://schemas.openxmlformats.org/officeDocument/2006/relationships/slide" Target="/ppt/slides/slide5.xml" Id="R9edf42d846904614" /><Relationship Type="http://schemas.openxmlformats.org/officeDocument/2006/relationships/slide" Target="/ppt/slides/slide6.xml" Id="Rec74d2b480864c1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827db1524b44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4c099d76674a07" /><Relationship Type="http://schemas.openxmlformats.org/officeDocument/2006/relationships/theme" Target="/ppt/slideMasters/theme/theme1.xml" Id="R55be39d284ac43a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4c099d76674a0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caee25acf436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bc78df90de64e0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59736e0589414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d3d77e5c42c42f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95f8ccac3e64f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63f882e0a49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VIEW GROUP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Eufemias gate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0191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06731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post@viewledger.com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www.viewledger.no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987 260 335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VIEW GROUP AS</a:t>
            </a:r>
          </a:p>
        </p:txBody>
      </p:sp>
    </p:spTree>
  </p:cSld>
  <p:clrMapOvr>
    <a:masterClrMapping xmlns:a="http://schemas.openxmlformats.org/drawingml/2006/main"/>
  </p:clrMapOvr>
</p:sld>
</file>