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b1dbf9f3ab42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c215c9cfcb4058"/>
  </p:sldMasterIdLst>
  <p:sldIdLst>
    <p:sldId xmlns:r="http://schemas.openxmlformats.org/officeDocument/2006/relationships" id="256" r:id="R6664754942194684"/>
    <p:sldId xmlns:r="http://schemas.openxmlformats.org/officeDocument/2006/relationships" id="257" r:id="R1d217643601f4fcb"/>
    <p:sldId xmlns:r="http://schemas.openxmlformats.org/officeDocument/2006/relationships" id="258" r:id="R59306f456ec4402c"/>
    <p:sldId xmlns:r="http://schemas.openxmlformats.org/officeDocument/2006/relationships" id="259" r:id="R717c35f42bff47b2"/>
    <p:sldId xmlns:r="http://schemas.openxmlformats.org/officeDocument/2006/relationships" id="260" r:id="Red20b06bb3d141d7"/>
    <p:sldId xmlns:r="http://schemas.openxmlformats.org/officeDocument/2006/relationships" id="261" r:id="Rce138cf9b8e44909"/>
    <p:sldId xmlns:r="http://schemas.openxmlformats.org/officeDocument/2006/relationships" id="262" r:id="R0da5bcf8fbf849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c215c9cfcb4058" /><Relationship Type="http://schemas.openxmlformats.org/officeDocument/2006/relationships/slide" Target="/ppt/slides/slide1.xml" Id="R6664754942194684" /><Relationship Type="http://schemas.openxmlformats.org/officeDocument/2006/relationships/slide" Target="/ppt/slides/slide2.xml" Id="R1d217643601f4fcb" /><Relationship Type="http://schemas.openxmlformats.org/officeDocument/2006/relationships/slide" Target="/ppt/slides/slide3.xml" Id="R59306f456ec4402c" /><Relationship Type="http://schemas.openxmlformats.org/officeDocument/2006/relationships/slide" Target="/ppt/slides/slide4.xml" Id="R717c35f42bff47b2" /><Relationship Type="http://schemas.openxmlformats.org/officeDocument/2006/relationships/slide" Target="/ppt/slides/slide5.xml" Id="Red20b06bb3d141d7" /><Relationship Type="http://schemas.openxmlformats.org/officeDocument/2006/relationships/slide" Target="/ppt/slides/slide6.xml" Id="Rce138cf9b8e44909" /><Relationship Type="http://schemas.openxmlformats.org/officeDocument/2006/relationships/slide" Target="/ppt/slides/slide7.xml" Id="R0da5bcf8fbf849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59422effad46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043b12b2445de" /><Relationship Type="http://schemas.openxmlformats.org/officeDocument/2006/relationships/theme" Target="/ppt/slideMasters/theme/theme1.xml" Id="R353295fd758e45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4043b12b2445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065931e574f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947f82ec44d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5163206504e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fa296d6ed4b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be8bf62634d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b410eec9c41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87bb1a6654f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LYSEBO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LYSEBO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LYSEBO VVS AS ble etablert [år] og holder til i Helgeroa.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LYSEBO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LYSEBO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LYSEBO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20 617 313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−390 162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−641 211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6 371 263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14 360 400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LYSEBO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PETTERSEN LØVOLL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GABRIELSEN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LYSEBO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Torpesvingen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3295 Helgeroa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11 22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987 255 749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LYSEBO VVS AS</a:t>
            </a:r>
          </a:p>
        </p:txBody>
      </p:sp>
    </p:spTree>
  </p:cSld>
  <p:clrMapOvr>
    <a:masterClrMapping xmlns:a="http://schemas.openxmlformats.org/drawingml/2006/main"/>
  </p:clrMapOvr>
</p:sld>
</file>