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f1e1c18d3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f630aadb84f75"/>
  </p:sldMasterIdLst>
  <p:sldIdLst>
    <p:sldId xmlns:r="http://schemas.openxmlformats.org/officeDocument/2006/relationships" id="256" r:id="R6e2e279df350491e"/>
    <p:sldId xmlns:r="http://schemas.openxmlformats.org/officeDocument/2006/relationships" id="257" r:id="Rb81fd35ac04c4d81"/>
    <p:sldId xmlns:r="http://schemas.openxmlformats.org/officeDocument/2006/relationships" id="258" r:id="Rd93fe9e58c6d4168"/>
    <p:sldId xmlns:r="http://schemas.openxmlformats.org/officeDocument/2006/relationships" id="259" r:id="R0bc3bccf497043b6"/>
    <p:sldId xmlns:r="http://schemas.openxmlformats.org/officeDocument/2006/relationships" id="260" r:id="R46cab5448c1b401e"/>
    <p:sldId xmlns:r="http://schemas.openxmlformats.org/officeDocument/2006/relationships" id="261" r:id="R1a092931038345a6"/>
    <p:sldId xmlns:r="http://schemas.openxmlformats.org/officeDocument/2006/relationships" id="262" r:id="R7e9c1b2c15cd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f630aadb84f75" /><Relationship Type="http://schemas.openxmlformats.org/officeDocument/2006/relationships/slide" Target="/ppt/slides/slide1.xml" Id="R6e2e279df350491e" /><Relationship Type="http://schemas.openxmlformats.org/officeDocument/2006/relationships/slide" Target="/ppt/slides/slide2.xml" Id="Rb81fd35ac04c4d81" /><Relationship Type="http://schemas.openxmlformats.org/officeDocument/2006/relationships/slide" Target="/ppt/slides/slide3.xml" Id="Rd93fe9e58c6d4168" /><Relationship Type="http://schemas.openxmlformats.org/officeDocument/2006/relationships/slide" Target="/ppt/slides/slide4.xml" Id="R0bc3bccf497043b6" /><Relationship Type="http://schemas.openxmlformats.org/officeDocument/2006/relationships/slide" Target="/ppt/slides/slide5.xml" Id="R46cab5448c1b401e" /><Relationship Type="http://schemas.openxmlformats.org/officeDocument/2006/relationships/slide" Target="/ppt/slides/slide6.xml" Id="R1a092931038345a6" /><Relationship Type="http://schemas.openxmlformats.org/officeDocument/2006/relationships/slide" Target="/ppt/slides/slide7.xml" Id="R7e9c1b2c15cd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ca48b5bd3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2f99635a44d2" /><Relationship Type="http://schemas.openxmlformats.org/officeDocument/2006/relationships/theme" Target="/ppt/slideMasters/theme/theme1.xml" Id="Ra8131e3991b7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72f99635a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ddd24e33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88b915098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f568e08a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ce4c49ef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895f4db60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72396dbb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976259fb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WILHELMSEN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MATHILDE WILHELMSEN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SYDNEY WILHELMSEN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MATHILDE WILHELMSEN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SYDNEY WILHELMSEN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