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95d3e5e0d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8a2bf1d1394254"/>
  </p:sldMasterIdLst>
  <p:sldIdLst>
    <p:sldId xmlns:r="http://schemas.openxmlformats.org/officeDocument/2006/relationships" id="256" r:id="R1bc6b6b20d654014"/>
    <p:sldId xmlns:r="http://schemas.openxmlformats.org/officeDocument/2006/relationships" id="257" r:id="Re366ad30da1847b8"/>
    <p:sldId xmlns:r="http://schemas.openxmlformats.org/officeDocument/2006/relationships" id="258" r:id="R880e298f50d8400b"/>
    <p:sldId xmlns:r="http://schemas.openxmlformats.org/officeDocument/2006/relationships" id="259" r:id="R90a1053f948242e7"/>
    <p:sldId xmlns:r="http://schemas.openxmlformats.org/officeDocument/2006/relationships" id="260" r:id="R7d40ac10a4d6414c"/>
    <p:sldId xmlns:r="http://schemas.openxmlformats.org/officeDocument/2006/relationships" id="261" r:id="Re1c4ff76044f4091"/>
    <p:sldId xmlns:r="http://schemas.openxmlformats.org/officeDocument/2006/relationships" id="262" r:id="R1eda9c8af8df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a2bf1d1394254" /><Relationship Type="http://schemas.openxmlformats.org/officeDocument/2006/relationships/slide" Target="/ppt/slides/slide1.xml" Id="R1bc6b6b20d654014" /><Relationship Type="http://schemas.openxmlformats.org/officeDocument/2006/relationships/slide" Target="/ppt/slides/slide2.xml" Id="Re366ad30da1847b8" /><Relationship Type="http://schemas.openxmlformats.org/officeDocument/2006/relationships/slide" Target="/ppt/slides/slide3.xml" Id="R880e298f50d8400b" /><Relationship Type="http://schemas.openxmlformats.org/officeDocument/2006/relationships/slide" Target="/ppt/slides/slide4.xml" Id="R90a1053f948242e7" /><Relationship Type="http://schemas.openxmlformats.org/officeDocument/2006/relationships/slide" Target="/ppt/slides/slide5.xml" Id="R7d40ac10a4d6414c" /><Relationship Type="http://schemas.openxmlformats.org/officeDocument/2006/relationships/slide" Target="/ppt/slides/slide6.xml" Id="Re1c4ff76044f4091" /><Relationship Type="http://schemas.openxmlformats.org/officeDocument/2006/relationships/slide" Target="/ppt/slides/slide7.xml" Id="R1eda9c8af8df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280a7ef6f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007d418974ed6" /><Relationship Type="http://schemas.openxmlformats.org/officeDocument/2006/relationships/theme" Target="/ppt/slideMasters/theme/theme1.xml" Id="R893440e45043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007d418974e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e0497ebf349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9df5d415a42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9b891628a4c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552b3f37f47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fe27d113045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7d63b1d4648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591f9fdf2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FRETHEIM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FRETHEIM HOTELL AS ble etablert [år] og holder til i Flåm.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19 516 509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13 024 485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7 293 959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34 472 109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105 496 276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RESSURSUTVIKLING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5743 Flåm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aru@visitflam.com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987 246 170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