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553392450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d52551cb74c9d"/>
  </p:sldMasterIdLst>
  <p:sldIdLst>
    <p:sldId xmlns:r="http://schemas.openxmlformats.org/officeDocument/2006/relationships" id="256" r:id="Rd758f14dead34f7e"/>
    <p:sldId xmlns:r="http://schemas.openxmlformats.org/officeDocument/2006/relationships" id="257" r:id="Ra6a0f293ec01406a"/>
    <p:sldId xmlns:r="http://schemas.openxmlformats.org/officeDocument/2006/relationships" id="258" r:id="Rbbb95f90a8134269"/>
    <p:sldId xmlns:r="http://schemas.openxmlformats.org/officeDocument/2006/relationships" id="259" r:id="R8c814d8caac4493b"/>
    <p:sldId xmlns:r="http://schemas.openxmlformats.org/officeDocument/2006/relationships" id="260" r:id="Rb9fbf4afd4234773"/>
    <p:sldId xmlns:r="http://schemas.openxmlformats.org/officeDocument/2006/relationships" id="261" r:id="R4a4255feb2f0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d52551cb74c9d" /><Relationship Type="http://schemas.openxmlformats.org/officeDocument/2006/relationships/slide" Target="/ppt/slides/slide1.xml" Id="Rd758f14dead34f7e" /><Relationship Type="http://schemas.openxmlformats.org/officeDocument/2006/relationships/slide" Target="/ppt/slides/slide2.xml" Id="Ra6a0f293ec01406a" /><Relationship Type="http://schemas.openxmlformats.org/officeDocument/2006/relationships/slide" Target="/ppt/slides/slide3.xml" Id="Rbbb95f90a8134269" /><Relationship Type="http://schemas.openxmlformats.org/officeDocument/2006/relationships/slide" Target="/ppt/slides/slide4.xml" Id="R8c814d8caac4493b" /><Relationship Type="http://schemas.openxmlformats.org/officeDocument/2006/relationships/slide" Target="/ppt/slides/slide5.xml" Id="Rb9fbf4afd4234773" /><Relationship Type="http://schemas.openxmlformats.org/officeDocument/2006/relationships/slide" Target="/ppt/slides/slide6.xml" Id="R4a4255feb2f0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039ed8e7f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8a1a84c93495c" /><Relationship Type="http://schemas.openxmlformats.org/officeDocument/2006/relationships/theme" Target="/ppt/slideMasters/theme/theme1.xml" Id="Rc5b8534a0be8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8a1a84c93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de060c377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01b53ea2e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7c885b41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0ae624d9a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03f972ad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472b6445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FRETHEIM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aru@visitflam.com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987 246 170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