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6e932b49e64c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746603a7fc42a5"/>
  </p:sldMasterIdLst>
  <p:sldIdLst>
    <p:sldId xmlns:r="http://schemas.openxmlformats.org/officeDocument/2006/relationships" id="256" r:id="R1c691fc97d48425d"/>
    <p:sldId xmlns:r="http://schemas.openxmlformats.org/officeDocument/2006/relationships" id="257" r:id="R3c4926c960c142c1"/>
    <p:sldId xmlns:r="http://schemas.openxmlformats.org/officeDocument/2006/relationships" id="258" r:id="R08d1a52f56334d52"/>
    <p:sldId xmlns:r="http://schemas.openxmlformats.org/officeDocument/2006/relationships" id="259" r:id="Rd6d4733a5d9f4280"/>
    <p:sldId xmlns:r="http://schemas.openxmlformats.org/officeDocument/2006/relationships" id="260" r:id="R2958b49115bf4f63"/>
    <p:sldId xmlns:r="http://schemas.openxmlformats.org/officeDocument/2006/relationships" id="261" r:id="R5c479fcbe0d34ca4"/>
    <p:sldId xmlns:r="http://schemas.openxmlformats.org/officeDocument/2006/relationships" id="262" r:id="R8aa27077a63f4f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746603a7fc42a5" /><Relationship Type="http://schemas.openxmlformats.org/officeDocument/2006/relationships/slide" Target="/ppt/slides/slide1.xml" Id="R1c691fc97d48425d" /><Relationship Type="http://schemas.openxmlformats.org/officeDocument/2006/relationships/slide" Target="/ppt/slides/slide2.xml" Id="R3c4926c960c142c1" /><Relationship Type="http://schemas.openxmlformats.org/officeDocument/2006/relationships/slide" Target="/ppt/slides/slide3.xml" Id="R08d1a52f56334d52" /><Relationship Type="http://schemas.openxmlformats.org/officeDocument/2006/relationships/slide" Target="/ppt/slides/slide4.xml" Id="Rd6d4733a5d9f4280" /><Relationship Type="http://schemas.openxmlformats.org/officeDocument/2006/relationships/slide" Target="/ppt/slides/slide5.xml" Id="R2958b49115bf4f63" /><Relationship Type="http://schemas.openxmlformats.org/officeDocument/2006/relationships/slide" Target="/ppt/slides/slide6.xml" Id="R5c479fcbe0d34ca4" /><Relationship Type="http://schemas.openxmlformats.org/officeDocument/2006/relationships/slide" Target="/ppt/slides/slide7.xml" Id="R8aa27077a63f4f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69eb05269643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dcd7e0e11432b" /><Relationship Type="http://schemas.openxmlformats.org/officeDocument/2006/relationships/theme" Target="/ppt/slideMasters/theme/theme1.xml" Id="Rb5c14cb60e0949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0dcd7e0e1143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a8eee32d346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2823a87e94c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2c91b04ea4e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4e2f3211243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a0342cac544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5c6239a4b46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ab187ca6241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 A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 A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 A RØR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 A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 A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 A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75 239 196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7 438 065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5 377 687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4 802 965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20 975 403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 A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BJØRNÆS HEGGELI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JONAS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 A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Kleggveien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9514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firmapost@altaror.no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987 216 549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 A RØR AS</a:t>
            </a:r>
          </a:p>
        </p:txBody>
      </p:sp>
    </p:spTree>
  </p:cSld>
  <p:clrMapOvr>
    <a:masterClrMapping xmlns:a="http://schemas.openxmlformats.org/drawingml/2006/main"/>
  </p:clrMapOvr>
</p:sld>
</file>