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8f0e45fbc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9e07ac4da4dd0"/>
  </p:sldMasterIdLst>
  <p:sldIdLst>
    <p:sldId xmlns:r="http://schemas.openxmlformats.org/officeDocument/2006/relationships" id="256" r:id="R748645debd0048cb"/>
    <p:sldId xmlns:r="http://schemas.openxmlformats.org/officeDocument/2006/relationships" id="257" r:id="R54a00f4440884c45"/>
    <p:sldId xmlns:r="http://schemas.openxmlformats.org/officeDocument/2006/relationships" id="258" r:id="R91256f8b4c8f4da5"/>
    <p:sldId xmlns:r="http://schemas.openxmlformats.org/officeDocument/2006/relationships" id="259" r:id="R9fce541338d54ac8"/>
    <p:sldId xmlns:r="http://schemas.openxmlformats.org/officeDocument/2006/relationships" id="260" r:id="R15011cf5d5504c82"/>
    <p:sldId xmlns:r="http://schemas.openxmlformats.org/officeDocument/2006/relationships" id="261" r:id="R527cc0ce8f4f46a7"/>
    <p:sldId xmlns:r="http://schemas.openxmlformats.org/officeDocument/2006/relationships" id="262" r:id="Rc06752291ba6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9e07ac4da4dd0" /><Relationship Type="http://schemas.openxmlformats.org/officeDocument/2006/relationships/slide" Target="/ppt/slides/slide1.xml" Id="R748645debd0048cb" /><Relationship Type="http://schemas.openxmlformats.org/officeDocument/2006/relationships/slide" Target="/ppt/slides/slide2.xml" Id="R54a00f4440884c45" /><Relationship Type="http://schemas.openxmlformats.org/officeDocument/2006/relationships/slide" Target="/ppt/slides/slide3.xml" Id="R91256f8b4c8f4da5" /><Relationship Type="http://schemas.openxmlformats.org/officeDocument/2006/relationships/slide" Target="/ppt/slides/slide4.xml" Id="R9fce541338d54ac8" /><Relationship Type="http://schemas.openxmlformats.org/officeDocument/2006/relationships/slide" Target="/ppt/slides/slide5.xml" Id="R15011cf5d5504c82" /><Relationship Type="http://schemas.openxmlformats.org/officeDocument/2006/relationships/slide" Target="/ppt/slides/slide6.xml" Id="R527cc0ce8f4f46a7" /><Relationship Type="http://schemas.openxmlformats.org/officeDocument/2006/relationships/slide" Target="/ppt/slides/slide7.xml" Id="Rc06752291ba6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10a8695cf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97a7d9114691" /><Relationship Type="http://schemas.openxmlformats.org/officeDocument/2006/relationships/theme" Target="/ppt/slideMasters/theme/theme1.xml" Id="Ra9237c347332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a97a7d911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20cfd312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5310892e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3508fe3c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af669bdf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8e179e6b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da208e1b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38bead92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