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2a815447d4e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30452a9f049a3"/>
  </p:sldMasterIdLst>
  <p:sldIdLst>
    <p:sldId xmlns:r="http://schemas.openxmlformats.org/officeDocument/2006/relationships" id="256" r:id="Reb031033dc1b4981"/>
    <p:sldId xmlns:r="http://schemas.openxmlformats.org/officeDocument/2006/relationships" id="257" r:id="Rdbf1520a7dbb4bd5"/>
    <p:sldId xmlns:r="http://schemas.openxmlformats.org/officeDocument/2006/relationships" id="258" r:id="Rf2c12fc3e9b24b5c"/>
    <p:sldId xmlns:r="http://schemas.openxmlformats.org/officeDocument/2006/relationships" id="259" r:id="R6c74974dfc0940be"/>
    <p:sldId xmlns:r="http://schemas.openxmlformats.org/officeDocument/2006/relationships" id="260" r:id="Rdbc369085e9242ee"/>
    <p:sldId xmlns:r="http://schemas.openxmlformats.org/officeDocument/2006/relationships" id="261" r:id="Rf8a7225228114f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30452a9f049a3" /><Relationship Type="http://schemas.openxmlformats.org/officeDocument/2006/relationships/slide" Target="/ppt/slides/slide1.xml" Id="Reb031033dc1b4981" /><Relationship Type="http://schemas.openxmlformats.org/officeDocument/2006/relationships/slide" Target="/ppt/slides/slide2.xml" Id="Rdbf1520a7dbb4bd5" /><Relationship Type="http://schemas.openxmlformats.org/officeDocument/2006/relationships/slide" Target="/ppt/slides/slide3.xml" Id="Rf2c12fc3e9b24b5c" /><Relationship Type="http://schemas.openxmlformats.org/officeDocument/2006/relationships/slide" Target="/ppt/slides/slide4.xml" Id="R6c74974dfc0940be" /><Relationship Type="http://schemas.openxmlformats.org/officeDocument/2006/relationships/slide" Target="/ppt/slides/slide5.xml" Id="Rdbc369085e9242ee" /><Relationship Type="http://schemas.openxmlformats.org/officeDocument/2006/relationships/slide" Target="/ppt/slides/slide6.xml" Id="Rf8a7225228114f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f245c2622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b1f8afa384521" /><Relationship Type="http://schemas.openxmlformats.org/officeDocument/2006/relationships/theme" Target="/ppt/slideMasters/theme/theme1.xml" Id="Re90d633b82674e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9b1f8afa38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8b79be3df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ec174dfd540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e8d24f6bd4a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cda66656743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27f7d4a14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3246b569f41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