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2111f7e90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e5778911d4ec1"/>
  </p:sldMasterIdLst>
  <p:sldIdLst>
    <p:sldId xmlns:r="http://schemas.openxmlformats.org/officeDocument/2006/relationships" id="256" r:id="R232cbf76e2614265"/>
    <p:sldId xmlns:r="http://schemas.openxmlformats.org/officeDocument/2006/relationships" id="257" r:id="Rfb9b693f90d24e20"/>
    <p:sldId xmlns:r="http://schemas.openxmlformats.org/officeDocument/2006/relationships" id="258" r:id="R40c170bbf56d4b92"/>
    <p:sldId xmlns:r="http://schemas.openxmlformats.org/officeDocument/2006/relationships" id="259" r:id="R8917b88ad6f8476d"/>
    <p:sldId xmlns:r="http://schemas.openxmlformats.org/officeDocument/2006/relationships" id="260" r:id="R1351a3c900754a61"/>
    <p:sldId xmlns:r="http://schemas.openxmlformats.org/officeDocument/2006/relationships" id="261" r:id="Re9578f20262247b5"/>
    <p:sldId xmlns:r="http://schemas.openxmlformats.org/officeDocument/2006/relationships" id="262" r:id="Rc00f24ef1f78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e5778911d4ec1" /><Relationship Type="http://schemas.openxmlformats.org/officeDocument/2006/relationships/slide" Target="/ppt/slides/slide1.xml" Id="R232cbf76e2614265" /><Relationship Type="http://schemas.openxmlformats.org/officeDocument/2006/relationships/slide" Target="/ppt/slides/slide2.xml" Id="Rfb9b693f90d24e20" /><Relationship Type="http://schemas.openxmlformats.org/officeDocument/2006/relationships/slide" Target="/ppt/slides/slide3.xml" Id="R40c170bbf56d4b92" /><Relationship Type="http://schemas.openxmlformats.org/officeDocument/2006/relationships/slide" Target="/ppt/slides/slide4.xml" Id="R8917b88ad6f8476d" /><Relationship Type="http://schemas.openxmlformats.org/officeDocument/2006/relationships/slide" Target="/ppt/slides/slide5.xml" Id="R1351a3c900754a61" /><Relationship Type="http://schemas.openxmlformats.org/officeDocument/2006/relationships/slide" Target="/ppt/slides/slide6.xml" Id="Re9578f20262247b5" /><Relationship Type="http://schemas.openxmlformats.org/officeDocument/2006/relationships/slide" Target="/ppt/slides/slide7.xml" Id="Rc00f24ef1f78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48232c8f3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7ef349cae481e" /><Relationship Type="http://schemas.openxmlformats.org/officeDocument/2006/relationships/theme" Target="/ppt/slideMasters/theme/theme1.xml" Id="Rbaa46b51014e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7ef349cae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a448ac9e4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1d1dda98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086d7968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48e46972c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ebbf3d96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650f95f6d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fde310eb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