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b62b9d14c640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685dba60a14e5b"/>
  </p:sldMasterIdLst>
  <p:sldIdLst>
    <p:sldId xmlns:r="http://schemas.openxmlformats.org/officeDocument/2006/relationships" id="256" r:id="R1ff3ff2a59e341d0"/>
    <p:sldId xmlns:r="http://schemas.openxmlformats.org/officeDocument/2006/relationships" id="257" r:id="R4e1de6a3a32a49ec"/>
    <p:sldId xmlns:r="http://schemas.openxmlformats.org/officeDocument/2006/relationships" id="258" r:id="R8e09b1b7c8634fcf"/>
    <p:sldId xmlns:r="http://schemas.openxmlformats.org/officeDocument/2006/relationships" id="259" r:id="Rfa06e79530d245ec"/>
    <p:sldId xmlns:r="http://schemas.openxmlformats.org/officeDocument/2006/relationships" id="260" r:id="R3c1c23350f7f4262"/>
    <p:sldId xmlns:r="http://schemas.openxmlformats.org/officeDocument/2006/relationships" id="261" r:id="R070cd90f983f446d"/>
    <p:sldId xmlns:r="http://schemas.openxmlformats.org/officeDocument/2006/relationships" id="262" r:id="R3d6e16be4c9949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85dba60a14e5b" /><Relationship Type="http://schemas.openxmlformats.org/officeDocument/2006/relationships/slide" Target="/ppt/slides/slide1.xml" Id="R1ff3ff2a59e341d0" /><Relationship Type="http://schemas.openxmlformats.org/officeDocument/2006/relationships/slide" Target="/ppt/slides/slide2.xml" Id="R4e1de6a3a32a49ec" /><Relationship Type="http://schemas.openxmlformats.org/officeDocument/2006/relationships/slide" Target="/ppt/slides/slide3.xml" Id="R8e09b1b7c8634fcf" /><Relationship Type="http://schemas.openxmlformats.org/officeDocument/2006/relationships/slide" Target="/ppt/slides/slide4.xml" Id="Rfa06e79530d245ec" /><Relationship Type="http://schemas.openxmlformats.org/officeDocument/2006/relationships/slide" Target="/ppt/slides/slide5.xml" Id="R3c1c23350f7f4262" /><Relationship Type="http://schemas.openxmlformats.org/officeDocument/2006/relationships/slide" Target="/ppt/slides/slide6.xml" Id="R070cd90f983f446d" /><Relationship Type="http://schemas.openxmlformats.org/officeDocument/2006/relationships/slide" Target="/ppt/slides/slide7.xml" Id="R3d6e16be4c9949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6f0098a1954e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6c86faa9f4f00" /><Relationship Type="http://schemas.openxmlformats.org/officeDocument/2006/relationships/theme" Target="/ppt/slideMasters/theme/theme1.xml" Id="R204edfadee9f42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66c86faa9f4f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ea7d9adb148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a7215c67544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9e1246a9744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359b6032a48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f051880644e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af319029f49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06720e1d842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PINJONG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PINJONG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165 303 036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1 171 075 255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1 285 663 878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HARALD  –  47,0 %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FRIMANN ESKILD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NORA IBEN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HARALD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80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987 142 499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