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3eccf383047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db9ce63094fec"/>
  </p:sldMasterIdLst>
  <p:sldIdLst>
    <p:sldId xmlns:r="http://schemas.openxmlformats.org/officeDocument/2006/relationships" id="256" r:id="R21b9f1f2f7ae4b13"/>
    <p:sldId xmlns:r="http://schemas.openxmlformats.org/officeDocument/2006/relationships" id="257" r:id="Ra68f7436c30641ee"/>
    <p:sldId xmlns:r="http://schemas.openxmlformats.org/officeDocument/2006/relationships" id="258" r:id="R31270daa745543ab"/>
    <p:sldId xmlns:r="http://schemas.openxmlformats.org/officeDocument/2006/relationships" id="259" r:id="R78ba7d28b99f46fb"/>
    <p:sldId xmlns:r="http://schemas.openxmlformats.org/officeDocument/2006/relationships" id="260" r:id="R0c38936571a14976"/>
    <p:sldId xmlns:r="http://schemas.openxmlformats.org/officeDocument/2006/relationships" id="261" r:id="R59e0224ead2f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db9ce63094fec" /><Relationship Type="http://schemas.openxmlformats.org/officeDocument/2006/relationships/slide" Target="/ppt/slides/slide1.xml" Id="R21b9f1f2f7ae4b13" /><Relationship Type="http://schemas.openxmlformats.org/officeDocument/2006/relationships/slide" Target="/ppt/slides/slide2.xml" Id="Ra68f7436c30641ee" /><Relationship Type="http://schemas.openxmlformats.org/officeDocument/2006/relationships/slide" Target="/ppt/slides/slide3.xml" Id="R31270daa745543ab" /><Relationship Type="http://schemas.openxmlformats.org/officeDocument/2006/relationships/slide" Target="/ppt/slides/slide4.xml" Id="R78ba7d28b99f46fb" /><Relationship Type="http://schemas.openxmlformats.org/officeDocument/2006/relationships/slide" Target="/ppt/slides/slide5.xml" Id="R0c38936571a14976" /><Relationship Type="http://schemas.openxmlformats.org/officeDocument/2006/relationships/slide" Target="/ppt/slides/slide6.xml" Id="R59e0224ead2f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68712b28d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62b51f364356" /><Relationship Type="http://schemas.openxmlformats.org/officeDocument/2006/relationships/theme" Target="/ppt/slideMasters/theme/theme1.xml" Id="R8e56d0f241b940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e62b51f36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e6dc42368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eb1cb02b5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cfbf8b20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b743ad00c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69a045514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541229ead45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PINJONG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987 142 499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PINJONG AS</a:t>
            </a:r>
          </a:p>
        </p:txBody>
      </p:sp>
    </p:spTree>
  </p:cSld>
  <p:clrMapOvr>
    <a:masterClrMapping xmlns:a="http://schemas.openxmlformats.org/drawingml/2006/main"/>
  </p:clrMapOvr>
</p:sld>
</file>