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2e411eb7b748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ee64e39e24055"/>
  </p:sldMasterIdLst>
  <p:sldIdLst>
    <p:sldId xmlns:r="http://schemas.openxmlformats.org/officeDocument/2006/relationships" id="256" r:id="R60961a20f3184446"/>
    <p:sldId xmlns:r="http://schemas.openxmlformats.org/officeDocument/2006/relationships" id="257" r:id="R0278acf943964d26"/>
    <p:sldId xmlns:r="http://schemas.openxmlformats.org/officeDocument/2006/relationships" id="258" r:id="R63cdc006c8c2449a"/>
    <p:sldId xmlns:r="http://schemas.openxmlformats.org/officeDocument/2006/relationships" id="259" r:id="R919e83e5c0dd4680"/>
    <p:sldId xmlns:r="http://schemas.openxmlformats.org/officeDocument/2006/relationships" id="260" r:id="R7e0fd561db4b4cec"/>
    <p:sldId xmlns:r="http://schemas.openxmlformats.org/officeDocument/2006/relationships" id="261" r:id="R57e1fa66a23642d4"/>
    <p:sldId xmlns:r="http://schemas.openxmlformats.org/officeDocument/2006/relationships" id="262" r:id="R89799350de7b43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ee64e39e24055" /><Relationship Type="http://schemas.openxmlformats.org/officeDocument/2006/relationships/slide" Target="/ppt/slides/slide1.xml" Id="R60961a20f3184446" /><Relationship Type="http://schemas.openxmlformats.org/officeDocument/2006/relationships/slide" Target="/ppt/slides/slide2.xml" Id="R0278acf943964d26" /><Relationship Type="http://schemas.openxmlformats.org/officeDocument/2006/relationships/slide" Target="/ppt/slides/slide3.xml" Id="R63cdc006c8c2449a" /><Relationship Type="http://schemas.openxmlformats.org/officeDocument/2006/relationships/slide" Target="/ppt/slides/slide4.xml" Id="R919e83e5c0dd4680" /><Relationship Type="http://schemas.openxmlformats.org/officeDocument/2006/relationships/slide" Target="/ppt/slides/slide5.xml" Id="R7e0fd561db4b4cec" /><Relationship Type="http://schemas.openxmlformats.org/officeDocument/2006/relationships/slide" Target="/ppt/slides/slide6.xml" Id="R57e1fa66a23642d4" /><Relationship Type="http://schemas.openxmlformats.org/officeDocument/2006/relationships/slide" Target="/ppt/slides/slide7.xml" Id="R89799350de7b43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41ea66f0b45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84f3d5c844e8d" /><Relationship Type="http://schemas.openxmlformats.org/officeDocument/2006/relationships/theme" Target="/ppt/slideMasters/theme/theme1.xml" Id="R9f399c75c90d4e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e84f3d5c844e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6cbf4c27240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26d65f70047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86eac52a74e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375b03dd24c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cec6d105345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fb6364ace47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db97abf5542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EVRAN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EVRAN INVEST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204 047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5 339 235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8 284 108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KALSTAD DVERGSDAL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KALSTAD DVERGSDAL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KALSTAD DVERGSDAL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NARVE DVERGSDAL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Bøgardsvegen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987 112 905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EVRAN INVEST AS</a:t>
            </a:r>
          </a:p>
        </p:txBody>
      </p:sp>
    </p:spTree>
  </p:cSld>
  <p:clrMapOvr>
    <a:masterClrMapping xmlns:a="http://schemas.openxmlformats.org/drawingml/2006/main"/>
  </p:clrMapOvr>
</p:sld>
</file>