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307a5b9a2b45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864cd4330946ea"/>
  </p:sldMasterIdLst>
  <p:sldIdLst>
    <p:sldId xmlns:r="http://schemas.openxmlformats.org/officeDocument/2006/relationships" id="256" r:id="R1a1f8c01fe71475c"/>
    <p:sldId xmlns:r="http://schemas.openxmlformats.org/officeDocument/2006/relationships" id="257" r:id="R798a825641444654"/>
    <p:sldId xmlns:r="http://schemas.openxmlformats.org/officeDocument/2006/relationships" id="258" r:id="R6fae28f7c5954fa7"/>
    <p:sldId xmlns:r="http://schemas.openxmlformats.org/officeDocument/2006/relationships" id="259" r:id="R812648e5694e42a6"/>
    <p:sldId xmlns:r="http://schemas.openxmlformats.org/officeDocument/2006/relationships" id="260" r:id="R9ffd711a33c64c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864cd4330946ea" /><Relationship Type="http://schemas.openxmlformats.org/officeDocument/2006/relationships/slide" Target="/ppt/slides/slide1.xml" Id="R1a1f8c01fe71475c" /><Relationship Type="http://schemas.openxmlformats.org/officeDocument/2006/relationships/slide" Target="/ppt/slides/slide2.xml" Id="R798a825641444654" /><Relationship Type="http://schemas.openxmlformats.org/officeDocument/2006/relationships/slide" Target="/ppt/slides/slide3.xml" Id="R6fae28f7c5954fa7" /><Relationship Type="http://schemas.openxmlformats.org/officeDocument/2006/relationships/slide" Target="/ppt/slides/slide4.xml" Id="R812648e5694e42a6" /><Relationship Type="http://schemas.openxmlformats.org/officeDocument/2006/relationships/slide" Target="/ppt/slides/slide5.xml" Id="R9ffd711a33c64c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69ae4d8a8341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894e90f4f84243" /><Relationship Type="http://schemas.openxmlformats.org/officeDocument/2006/relationships/theme" Target="/ppt/slideMasters/theme/theme1.xml" Id="Reaa9bfa57e824c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894e90f4f842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9af713236e49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d3e589eed941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b2993d144e4f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65a060aa8d43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48be3dd9444a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LAVO EIENDOMSUTVIKLING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LAVO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LAVO EIENDOMSUTVIKLING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LAVO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LAVO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LAVO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987 068 639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LAVO EIENDOMSUTVIKLING AS</a:t>
            </a:r>
          </a:p>
        </p:txBody>
      </p:sp>
    </p:spTree>
  </p:cSld>
  <p:clrMapOvr>
    <a:masterClrMapping xmlns:a="http://schemas.openxmlformats.org/drawingml/2006/main"/>
  </p:clrMapOvr>
</p:sld>
</file>