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d4cd4c4d1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d16df9e834b9f"/>
  </p:sldMasterIdLst>
  <p:sldIdLst>
    <p:sldId xmlns:r="http://schemas.openxmlformats.org/officeDocument/2006/relationships" id="256" r:id="R9f326e6c5d984f83"/>
    <p:sldId xmlns:r="http://schemas.openxmlformats.org/officeDocument/2006/relationships" id="257" r:id="R21f0a36d98254d6d"/>
    <p:sldId xmlns:r="http://schemas.openxmlformats.org/officeDocument/2006/relationships" id="258" r:id="R320005de11594c37"/>
    <p:sldId xmlns:r="http://schemas.openxmlformats.org/officeDocument/2006/relationships" id="259" r:id="R20bd6822c4354169"/>
    <p:sldId xmlns:r="http://schemas.openxmlformats.org/officeDocument/2006/relationships" id="260" r:id="Radd01bb9b5894f73"/>
    <p:sldId xmlns:r="http://schemas.openxmlformats.org/officeDocument/2006/relationships" id="261" r:id="R4fae6c664c9e4971"/>
    <p:sldId xmlns:r="http://schemas.openxmlformats.org/officeDocument/2006/relationships" id="262" r:id="R648850394dae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d16df9e834b9f" /><Relationship Type="http://schemas.openxmlformats.org/officeDocument/2006/relationships/slide" Target="/ppt/slides/slide1.xml" Id="R9f326e6c5d984f83" /><Relationship Type="http://schemas.openxmlformats.org/officeDocument/2006/relationships/slide" Target="/ppt/slides/slide2.xml" Id="R21f0a36d98254d6d" /><Relationship Type="http://schemas.openxmlformats.org/officeDocument/2006/relationships/slide" Target="/ppt/slides/slide3.xml" Id="R320005de11594c37" /><Relationship Type="http://schemas.openxmlformats.org/officeDocument/2006/relationships/slide" Target="/ppt/slides/slide4.xml" Id="R20bd6822c4354169" /><Relationship Type="http://schemas.openxmlformats.org/officeDocument/2006/relationships/slide" Target="/ppt/slides/slide5.xml" Id="Radd01bb9b5894f73" /><Relationship Type="http://schemas.openxmlformats.org/officeDocument/2006/relationships/slide" Target="/ppt/slides/slide6.xml" Id="R4fae6c664c9e4971" /><Relationship Type="http://schemas.openxmlformats.org/officeDocument/2006/relationships/slide" Target="/ppt/slides/slide7.xml" Id="R648850394dae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13a6aa9e9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1dc57d454d79" /><Relationship Type="http://schemas.openxmlformats.org/officeDocument/2006/relationships/theme" Target="/ppt/slideMasters/theme/theme1.xml" Id="R920920df0eac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a1dc57d45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dab18202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a99c063d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9441041a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ff1b25c4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e1e495ca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a704d8e31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5bdf3cca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