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361733cbe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20062ae884c62"/>
  </p:sldMasterIdLst>
  <p:sldIdLst>
    <p:sldId xmlns:r="http://schemas.openxmlformats.org/officeDocument/2006/relationships" id="256" r:id="R2b2614997e794177"/>
    <p:sldId xmlns:r="http://schemas.openxmlformats.org/officeDocument/2006/relationships" id="257" r:id="R7c9587b20d574822"/>
    <p:sldId xmlns:r="http://schemas.openxmlformats.org/officeDocument/2006/relationships" id="258" r:id="R7ca660ad35554c78"/>
    <p:sldId xmlns:r="http://schemas.openxmlformats.org/officeDocument/2006/relationships" id="259" r:id="R68f3e475ba9c444c"/>
    <p:sldId xmlns:r="http://schemas.openxmlformats.org/officeDocument/2006/relationships" id="260" r:id="R2e6435ed0d94482c"/>
    <p:sldId xmlns:r="http://schemas.openxmlformats.org/officeDocument/2006/relationships" id="261" r:id="R573765a89b4a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20062ae884c62" /><Relationship Type="http://schemas.openxmlformats.org/officeDocument/2006/relationships/slide" Target="/ppt/slides/slide1.xml" Id="R2b2614997e794177" /><Relationship Type="http://schemas.openxmlformats.org/officeDocument/2006/relationships/slide" Target="/ppt/slides/slide2.xml" Id="R7c9587b20d574822" /><Relationship Type="http://schemas.openxmlformats.org/officeDocument/2006/relationships/slide" Target="/ppt/slides/slide3.xml" Id="R7ca660ad35554c78" /><Relationship Type="http://schemas.openxmlformats.org/officeDocument/2006/relationships/slide" Target="/ppt/slides/slide4.xml" Id="R68f3e475ba9c444c" /><Relationship Type="http://schemas.openxmlformats.org/officeDocument/2006/relationships/slide" Target="/ppt/slides/slide5.xml" Id="R2e6435ed0d94482c" /><Relationship Type="http://schemas.openxmlformats.org/officeDocument/2006/relationships/slide" Target="/ppt/slides/slide6.xml" Id="R573765a89b4a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b5522a0e9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81dfb2a2949b2" /><Relationship Type="http://schemas.openxmlformats.org/officeDocument/2006/relationships/theme" Target="/ppt/slideMasters/theme/theme1.xml" Id="R658eff5685b9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81dfb2a29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ea68959b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f2af8f38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7f7e09b88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db3bce98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bea7444d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3a5281e8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