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e713504e404a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9b6430c9a94d63"/>
  </p:sldMasterIdLst>
  <p:sldIdLst>
    <p:sldId xmlns:r="http://schemas.openxmlformats.org/officeDocument/2006/relationships" id="256" r:id="R00b9e2e349af4b23"/>
    <p:sldId xmlns:r="http://schemas.openxmlformats.org/officeDocument/2006/relationships" id="257" r:id="Ree8d609156ae43b3"/>
    <p:sldId xmlns:r="http://schemas.openxmlformats.org/officeDocument/2006/relationships" id="258" r:id="Rf79260b40ee7490c"/>
    <p:sldId xmlns:r="http://schemas.openxmlformats.org/officeDocument/2006/relationships" id="259" r:id="Rd45e4fc2783242d4"/>
    <p:sldId xmlns:r="http://schemas.openxmlformats.org/officeDocument/2006/relationships" id="260" r:id="R61937b4e0ab848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9b6430c9a94d63" /><Relationship Type="http://schemas.openxmlformats.org/officeDocument/2006/relationships/slide" Target="/ppt/slides/slide1.xml" Id="R00b9e2e349af4b23" /><Relationship Type="http://schemas.openxmlformats.org/officeDocument/2006/relationships/slide" Target="/ppt/slides/slide2.xml" Id="Ree8d609156ae43b3" /><Relationship Type="http://schemas.openxmlformats.org/officeDocument/2006/relationships/slide" Target="/ppt/slides/slide3.xml" Id="Rf79260b40ee7490c" /><Relationship Type="http://schemas.openxmlformats.org/officeDocument/2006/relationships/slide" Target="/ppt/slides/slide4.xml" Id="Rd45e4fc2783242d4" /><Relationship Type="http://schemas.openxmlformats.org/officeDocument/2006/relationships/slide" Target="/ppt/slides/slide5.xml" Id="R61937b4e0ab848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3cc046966245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d5a0d35164737" /><Relationship Type="http://schemas.openxmlformats.org/officeDocument/2006/relationships/theme" Target="/ppt/slideMasters/theme/theme1.xml" Id="R35cfb6bd9f0e43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4d5a0d351647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6a99e7fb545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bc780ecae4a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06d0d29e4546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ded19132c74f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3d448b09b40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VEGGLI FJELLSTUE EIENDOM DA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VEGGLI FJELLSTUE EIENDOM DA ble etablert [år] og holder til i Veggli.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3628 Veggli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veggli.fjellstue@gmail.com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987 052 872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