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ae57780cc4e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a2fe3c4364369"/>
  </p:sldMasterIdLst>
  <p:sldIdLst>
    <p:sldId xmlns:r="http://schemas.openxmlformats.org/officeDocument/2006/relationships" id="256" r:id="R8136e32444a348c7"/>
    <p:sldId xmlns:r="http://schemas.openxmlformats.org/officeDocument/2006/relationships" id="257" r:id="R0573374d604745c3"/>
    <p:sldId xmlns:r="http://schemas.openxmlformats.org/officeDocument/2006/relationships" id="258" r:id="R3fbb93ca1d5e40d7"/>
    <p:sldId xmlns:r="http://schemas.openxmlformats.org/officeDocument/2006/relationships" id="259" r:id="R59964bf9baa546c5"/>
    <p:sldId xmlns:r="http://schemas.openxmlformats.org/officeDocument/2006/relationships" id="260" r:id="Rced87c46116d49c0"/>
    <p:sldId xmlns:r="http://schemas.openxmlformats.org/officeDocument/2006/relationships" id="261" r:id="R7be263bf94a7424c"/>
    <p:sldId xmlns:r="http://schemas.openxmlformats.org/officeDocument/2006/relationships" id="262" r:id="Reb9459e04f96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a2fe3c4364369" /><Relationship Type="http://schemas.openxmlformats.org/officeDocument/2006/relationships/slide" Target="/ppt/slides/slide1.xml" Id="R8136e32444a348c7" /><Relationship Type="http://schemas.openxmlformats.org/officeDocument/2006/relationships/slide" Target="/ppt/slides/slide2.xml" Id="R0573374d604745c3" /><Relationship Type="http://schemas.openxmlformats.org/officeDocument/2006/relationships/slide" Target="/ppt/slides/slide3.xml" Id="R3fbb93ca1d5e40d7" /><Relationship Type="http://schemas.openxmlformats.org/officeDocument/2006/relationships/slide" Target="/ppt/slides/slide4.xml" Id="R59964bf9baa546c5" /><Relationship Type="http://schemas.openxmlformats.org/officeDocument/2006/relationships/slide" Target="/ppt/slides/slide5.xml" Id="Rced87c46116d49c0" /><Relationship Type="http://schemas.openxmlformats.org/officeDocument/2006/relationships/slide" Target="/ppt/slides/slide6.xml" Id="R7be263bf94a7424c" /><Relationship Type="http://schemas.openxmlformats.org/officeDocument/2006/relationships/slide" Target="/ppt/slides/slide7.xml" Id="Reb9459e04f96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5efbb0c1540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cf868a8d74a27" /><Relationship Type="http://schemas.openxmlformats.org/officeDocument/2006/relationships/theme" Target="/ppt/slideMasters/theme/theme1.xml" Id="Rfa81bc2fe8d7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cf868a8d7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5d5033bec48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264fb472b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c08a41364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e2e891ea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2be4755ef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164423c8040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b36de2648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