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28c6883f2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dd6373f504a64"/>
  </p:sldMasterIdLst>
  <p:sldIdLst>
    <p:sldId xmlns:r="http://schemas.openxmlformats.org/officeDocument/2006/relationships" id="256" r:id="R7e62246e53a34852"/>
    <p:sldId xmlns:r="http://schemas.openxmlformats.org/officeDocument/2006/relationships" id="257" r:id="R7d7139906e6a4157"/>
    <p:sldId xmlns:r="http://schemas.openxmlformats.org/officeDocument/2006/relationships" id="258" r:id="R91ac534cf57e47a9"/>
    <p:sldId xmlns:r="http://schemas.openxmlformats.org/officeDocument/2006/relationships" id="259" r:id="R6afda71169e64812"/>
    <p:sldId xmlns:r="http://schemas.openxmlformats.org/officeDocument/2006/relationships" id="260" r:id="R9829f402eba84bc7"/>
    <p:sldId xmlns:r="http://schemas.openxmlformats.org/officeDocument/2006/relationships" id="261" r:id="Rc401adaad40f4a53"/>
    <p:sldId xmlns:r="http://schemas.openxmlformats.org/officeDocument/2006/relationships" id="262" r:id="R15591730a1af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dd6373f504a64" /><Relationship Type="http://schemas.openxmlformats.org/officeDocument/2006/relationships/slide" Target="/ppt/slides/slide1.xml" Id="R7e62246e53a34852" /><Relationship Type="http://schemas.openxmlformats.org/officeDocument/2006/relationships/slide" Target="/ppt/slides/slide2.xml" Id="R7d7139906e6a4157" /><Relationship Type="http://schemas.openxmlformats.org/officeDocument/2006/relationships/slide" Target="/ppt/slides/slide3.xml" Id="R91ac534cf57e47a9" /><Relationship Type="http://schemas.openxmlformats.org/officeDocument/2006/relationships/slide" Target="/ppt/slides/slide4.xml" Id="R6afda71169e64812" /><Relationship Type="http://schemas.openxmlformats.org/officeDocument/2006/relationships/slide" Target="/ppt/slides/slide5.xml" Id="R9829f402eba84bc7" /><Relationship Type="http://schemas.openxmlformats.org/officeDocument/2006/relationships/slide" Target="/ppt/slides/slide6.xml" Id="Rc401adaad40f4a53" /><Relationship Type="http://schemas.openxmlformats.org/officeDocument/2006/relationships/slide" Target="/ppt/slides/slide7.xml" Id="R15591730a1af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3beaadeeb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e52bd290040f1" /><Relationship Type="http://schemas.openxmlformats.org/officeDocument/2006/relationships/theme" Target="/ppt/slideMasters/theme/theme1.xml" Id="R7a08922140aa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e52bd2900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e94c28f4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8554e6401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30902251b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96e8e12d6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c38eea86a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f64eddb5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b38ad177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18 270 337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142 010 758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153 330 819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LIHAUG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LIHAUG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LIHAUG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 OLAF LIHAUG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INVEST AS</a:t>
            </a:r>
          </a:p>
        </p:txBody>
      </p:sp>
    </p:spTree>
  </p:cSld>
  <p:clrMapOvr>
    <a:masterClrMapping xmlns:a="http://schemas.openxmlformats.org/drawingml/2006/main"/>
  </p:clrMapOvr>
</p:sld>
</file>