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93da5f9a753486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ea7abe5cff54fb0"/>
  </p:sldMasterIdLst>
  <p:sldIdLst>
    <p:sldId xmlns:r="http://schemas.openxmlformats.org/officeDocument/2006/relationships" id="256" r:id="Rde8822020c044138"/>
    <p:sldId xmlns:r="http://schemas.openxmlformats.org/officeDocument/2006/relationships" id="257" r:id="Ra0501e27a3a14c9c"/>
    <p:sldId xmlns:r="http://schemas.openxmlformats.org/officeDocument/2006/relationships" id="258" r:id="R0e9d9d17ea724d5c"/>
    <p:sldId xmlns:r="http://schemas.openxmlformats.org/officeDocument/2006/relationships" id="259" r:id="Rcf19207838c54a32"/>
    <p:sldId xmlns:r="http://schemas.openxmlformats.org/officeDocument/2006/relationships" id="260" r:id="R0167516309b74ec9"/>
    <p:sldId xmlns:r="http://schemas.openxmlformats.org/officeDocument/2006/relationships" id="261" r:id="R0eba57f48a094be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ea7abe5cff54fb0" /><Relationship Type="http://schemas.openxmlformats.org/officeDocument/2006/relationships/slide" Target="/ppt/slides/slide1.xml" Id="Rde8822020c044138" /><Relationship Type="http://schemas.openxmlformats.org/officeDocument/2006/relationships/slide" Target="/ppt/slides/slide2.xml" Id="Ra0501e27a3a14c9c" /><Relationship Type="http://schemas.openxmlformats.org/officeDocument/2006/relationships/slide" Target="/ppt/slides/slide3.xml" Id="R0e9d9d17ea724d5c" /><Relationship Type="http://schemas.openxmlformats.org/officeDocument/2006/relationships/slide" Target="/ppt/slides/slide4.xml" Id="Rcf19207838c54a32" /><Relationship Type="http://schemas.openxmlformats.org/officeDocument/2006/relationships/slide" Target="/ppt/slides/slide5.xml" Id="R0167516309b74ec9" /><Relationship Type="http://schemas.openxmlformats.org/officeDocument/2006/relationships/slide" Target="/ppt/slides/slide6.xml" Id="R0eba57f48a094be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cb0d1f35cb9425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e56448f8be4045" /><Relationship Type="http://schemas.openxmlformats.org/officeDocument/2006/relationships/theme" Target="/ppt/slideMasters/theme/theme1.xml" Id="R7cb9a6a440574dc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0e56448f8be404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955df68e8d4e9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ddb4f4ea9e483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180f1220ba48a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6d11c9a94448e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9ebf88d00343a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f60d733f37451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OSLO KONTOREIENDOM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KONTOREIENDOM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OSLO KONTOREIENDOM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KONTOREIENDOM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KONTOREIENDOM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KONTOREIENDOM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GEVNOR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KONTOREIENDOM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987 047 232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KONTOREIENDOM AS</a:t>
            </a:r>
          </a:p>
        </p:txBody>
      </p:sp>
    </p:spTree>
  </p:cSld>
  <p:clrMapOvr>
    <a:masterClrMapping xmlns:a="http://schemas.openxmlformats.org/drawingml/2006/main"/>
  </p:clrMapOvr>
</p:sld>
</file>