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916d7ca37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39320df2e41c8"/>
  </p:sldMasterIdLst>
  <p:sldIdLst>
    <p:sldId xmlns:r="http://schemas.openxmlformats.org/officeDocument/2006/relationships" id="256" r:id="Re45eb3045fca4876"/>
    <p:sldId xmlns:r="http://schemas.openxmlformats.org/officeDocument/2006/relationships" id="257" r:id="Ra503a6641b184db7"/>
    <p:sldId xmlns:r="http://schemas.openxmlformats.org/officeDocument/2006/relationships" id="258" r:id="R3a914d085cde4ca4"/>
    <p:sldId xmlns:r="http://schemas.openxmlformats.org/officeDocument/2006/relationships" id="259" r:id="Ref3a7728a4b44ad7"/>
    <p:sldId xmlns:r="http://schemas.openxmlformats.org/officeDocument/2006/relationships" id="260" r:id="R44d015b7b6134d12"/>
    <p:sldId xmlns:r="http://schemas.openxmlformats.org/officeDocument/2006/relationships" id="261" r:id="R4770967c0ac949e4"/>
    <p:sldId xmlns:r="http://schemas.openxmlformats.org/officeDocument/2006/relationships" id="262" r:id="Rde2b5b61f755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39320df2e41c8" /><Relationship Type="http://schemas.openxmlformats.org/officeDocument/2006/relationships/slide" Target="/ppt/slides/slide1.xml" Id="Re45eb3045fca4876" /><Relationship Type="http://schemas.openxmlformats.org/officeDocument/2006/relationships/slide" Target="/ppt/slides/slide2.xml" Id="Ra503a6641b184db7" /><Relationship Type="http://schemas.openxmlformats.org/officeDocument/2006/relationships/slide" Target="/ppt/slides/slide3.xml" Id="R3a914d085cde4ca4" /><Relationship Type="http://schemas.openxmlformats.org/officeDocument/2006/relationships/slide" Target="/ppt/slides/slide4.xml" Id="Ref3a7728a4b44ad7" /><Relationship Type="http://schemas.openxmlformats.org/officeDocument/2006/relationships/slide" Target="/ppt/slides/slide5.xml" Id="R44d015b7b6134d12" /><Relationship Type="http://schemas.openxmlformats.org/officeDocument/2006/relationships/slide" Target="/ppt/slides/slide6.xml" Id="R4770967c0ac949e4" /><Relationship Type="http://schemas.openxmlformats.org/officeDocument/2006/relationships/slide" Target="/ppt/slides/slide7.xml" Id="Rde2b5b61f755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8a8dffaba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650e574a4c59" /><Relationship Type="http://schemas.openxmlformats.org/officeDocument/2006/relationships/theme" Target="/ppt/slideMasters/theme/theme1.xml" Id="R08cf4727e9a6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5650e574a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a6b840f33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bf5b15d8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6a4dff3e8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030b9f98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f1f99931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49c79e00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679fbc4a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