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d5db29993a49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d00e835d87423a"/>
  </p:sldMasterIdLst>
  <p:sldIdLst>
    <p:sldId xmlns:r="http://schemas.openxmlformats.org/officeDocument/2006/relationships" id="256" r:id="Rbc123a26bb554dd6"/>
    <p:sldId xmlns:r="http://schemas.openxmlformats.org/officeDocument/2006/relationships" id="257" r:id="R878c6674d4654378"/>
    <p:sldId xmlns:r="http://schemas.openxmlformats.org/officeDocument/2006/relationships" id="258" r:id="R1f0bb9cce4484802"/>
    <p:sldId xmlns:r="http://schemas.openxmlformats.org/officeDocument/2006/relationships" id="259" r:id="R46eb1c6e3876482a"/>
    <p:sldId xmlns:r="http://schemas.openxmlformats.org/officeDocument/2006/relationships" id="260" r:id="Rb087a3eaf190408b"/>
    <p:sldId xmlns:r="http://schemas.openxmlformats.org/officeDocument/2006/relationships" id="261" r:id="Rf99fbca9d3d64b6a"/>
    <p:sldId xmlns:r="http://schemas.openxmlformats.org/officeDocument/2006/relationships" id="262" r:id="R4ff3411db24246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d00e835d87423a" /><Relationship Type="http://schemas.openxmlformats.org/officeDocument/2006/relationships/slide" Target="/ppt/slides/slide1.xml" Id="Rbc123a26bb554dd6" /><Relationship Type="http://schemas.openxmlformats.org/officeDocument/2006/relationships/slide" Target="/ppt/slides/slide2.xml" Id="R878c6674d4654378" /><Relationship Type="http://schemas.openxmlformats.org/officeDocument/2006/relationships/slide" Target="/ppt/slides/slide3.xml" Id="R1f0bb9cce4484802" /><Relationship Type="http://schemas.openxmlformats.org/officeDocument/2006/relationships/slide" Target="/ppt/slides/slide4.xml" Id="R46eb1c6e3876482a" /><Relationship Type="http://schemas.openxmlformats.org/officeDocument/2006/relationships/slide" Target="/ppt/slides/slide5.xml" Id="Rb087a3eaf190408b" /><Relationship Type="http://schemas.openxmlformats.org/officeDocument/2006/relationships/slide" Target="/ppt/slides/slide6.xml" Id="Rf99fbca9d3d64b6a" /><Relationship Type="http://schemas.openxmlformats.org/officeDocument/2006/relationships/slide" Target="/ppt/slides/slide7.xml" Id="R4ff3411db24246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9020e5d1f54d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5de8640d0e4d6a" /><Relationship Type="http://schemas.openxmlformats.org/officeDocument/2006/relationships/theme" Target="/ppt/slideMasters/theme/theme1.xml" Id="R375aa835c0074f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5de8640d0e4d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5929f92d6442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08846c5a6146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dc058632b48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43c367fe754a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8a3a5bd53b41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e7e632bccf4b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5385730b7845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NILAN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NILAN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1 682 411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517 609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1 972 039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27 889 038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30 280 267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ELISABETH NILSSEN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OLAV FELLE LANGELAND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Cappelens gate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3717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90 54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nils.olav@finregn.no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987 022 663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NILAN AS</a:t>
            </a:r>
          </a:p>
        </p:txBody>
      </p:sp>
    </p:spTree>
  </p:cSld>
  <p:clrMapOvr>
    <a:masterClrMapping xmlns:a="http://schemas.openxmlformats.org/drawingml/2006/main"/>
  </p:clrMapOvr>
</p:sld>
</file>