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fc4a42b23345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17ec8ee7dc4f81"/>
  </p:sldMasterIdLst>
  <p:sldIdLst>
    <p:sldId xmlns:r="http://schemas.openxmlformats.org/officeDocument/2006/relationships" id="256" r:id="Rad7e44e905874340"/>
    <p:sldId xmlns:r="http://schemas.openxmlformats.org/officeDocument/2006/relationships" id="257" r:id="Rcd0fec8f103d498e"/>
    <p:sldId xmlns:r="http://schemas.openxmlformats.org/officeDocument/2006/relationships" id="258" r:id="R58a982988c7b46ba"/>
    <p:sldId xmlns:r="http://schemas.openxmlformats.org/officeDocument/2006/relationships" id="259" r:id="R9415ac203b464b1a"/>
    <p:sldId xmlns:r="http://schemas.openxmlformats.org/officeDocument/2006/relationships" id="260" r:id="R22aedc41cb3e4670"/>
    <p:sldId xmlns:r="http://schemas.openxmlformats.org/officeDocument/2006/relationships" id="261" r:id="R589c4a9c5dd04c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17ec8ee7dc4f81" /><Relationship Type="http://schemas.openxmlformats.org/officeDocument/2006/relationships/slide" Target="/ppt/slides/slide1.xml" Id="Rad7e44e905874340" /><Relationship Type="http://schemas.openxmlformats.org/officeDocument/2006/relationships/slide" Target="/ppt/slides/slide2.xml" Id="Rcd0fec8f103d498e" /><Relationship Type="http://schemas.openxmlformats.org/officeDocument/2006/relationships/slide" Target="/ppt/slides/slide3.xml" Id="R58a982988c7b46ba" /><Relationship Type="http://schemas.openxmlformats.org/officeDocument/2006/relationships/slide" Target="/ppt/slides/slide4.xml" Id="R9415ac203b464b1a" /><Relationship Type="http://schemas.openxmlformats.org/officeDocument/2006/relationships/slide" Target="/ppt/slides/slide5.xml" Id="R22aedc41cb3e4670" /><Relationship Type="http://schemas.openxmlformats.org/officeDocument/2006/relationships/slide" Target="/ppt/slides/slide6.xml" Id="R589c4a9c5dd04c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dfbe1afe2a4e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8ffefd86d45a6" /><Relationship Type="http://schemas.openxmlformats.org/officeDocument/2006/relationships/theme" Target="/ppt/slideMasters/theme/theme1.xml" Id="Rf3cd41a8b6424c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88ffefd86d45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09a10a159149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220cea584f40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6d8f7f3cae4d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d65159b75a4a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de752a5db4f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990ff0499d4e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NILAN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Cappelens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3717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90 54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nils.olav@finregn.no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987 022 663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NILAN AS</a:t>
            </a:r>
          </a:p>
        </p:txBody>
      </p:sp>
    </p:spTree>
  </p:cSld>
  <p:clrMapOvr>
    <a:masterClrMapping xmlns:a="http://schemas.openxmlformats.org/drawingml/2006/main"/>
  </p:clrMapOvr>
</p:sld>
</file>