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a14138b31a423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a4636c14ef4058"/>
  </p:sldMasterIdLst>
  <p:sldIdLst>
    <p:sldId xmlns:r="http://schemas.openxmlformats.org/officeDocument/2006/relationships" id="256" r:id="R613064a1f4744117"/>
    <p:sldId xmlns:r="http://schemas.openxmlformats.org/officeDocument/2006/relationships" id="257" r:id="Raa6491f135344ce7"/>
    <p:sldId xmlns:r="http://schemas.openxmlformats.org/officeDocument/2006/relationships" id="258" r:id="Rc0131c5cfe90488e"/>
    <p:sldId xmlns:r="http://schemas.openxmlformats.org/officeDocument/2006/relationships" id="259" r:id="Re25620d8f02744e5"/>
    <p:sldId xmlns:r="http://schemas.openxmlformats.org/officeDocument/2006/relationships" id="260" r:id="Rc006fba252054689"/>
    <p:sldId xmlns:r="http://schemas.openxmlformats.org/officeDocument/2006/relationships" id="261" r:id="R05b33b106e694a6a"/>
    <p:sldId xmlns:r="http://schemas.openxmlformats.org/officeDocument/2006/relationships" id="262" r:id="R4ba6bd5cfb3845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a4636c14ef4058" /><Relationship Type="http://schemas.openxmlformats.org/officeDocument/2006/relationships/slide" Target="/ppt/slides/slide1.xml" Id="R613064a1f4744117" /><Relationship Type="http://schemas.openxmlformats.org/officeDocument/2006/relationships/slide" Target="/ppt/slides/slide2.xml" Id="Raa6491f135344ce7" /><Relationship Type="http://schemas.openxmlformats.org/officeDocument/2006/relationships/slide" Target="/ppt/slides/slide3.xml" Id="Rc0131c5cfe90488e" /><Relationship Type="http://schemas.openxmlformats.org/officeDocument/2006/relationships/slide" Target="/ppt/slides/slide4.xml" Id="Re25620d8f02744e5" /><Relationship Type="http://schemas.openxmlformats.org/officeDocument/2006/relationships/slide" Target="/ppt/slides/slide5.xml" Id="Rc006fba252054689" /><Relationship Type="http://schemas.openxmlformats.org/officeDocument/2006/relationships/slide" Target="/ppt/slides/slide6.xml" Id="R05b33b106e694a6a" /><Relationship Type="http://schemas.openxmlformats.org/officeDocument/2006/relationships/slide" Target="/ppt/slides/slide7.xml" Id="R4ba6bd5cfb3845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b99f9d79384bc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c13445f77d4f8a" /><Relationship Type="http://schemas.openxmlformats.org/officeDocument/2006/relationships/theme" Target="/ppt/slideMasters/theme/theme1.xml" Id="R65cff6a1246443e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cc13445f77d4f8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dfb61c8d494b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c1cad54d52458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d4275017342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a83e3e0fd549e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52ef4e9954424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ac56b8d98f48e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17cb46d2dd4e1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KVAMME &amp; URNES REGNSKAPSBYRÅ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KVAMME &amp; URNES REGNSKAPSBYRÅ AS ble etablert [år] og holder til i Melbu.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1 503 796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−79 066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−61 820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776 764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1 500 649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KARIANNE KVAMME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REIDAR URNES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Reidar Urnes, Sminesgata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8445 Melbu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14 13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987 015 535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KVAMME &amp; URNES REGNSKAPSBYRÅ AS</a:t>
            </a:r>
          </a:p>
        </p:txBody>
      </p:sp>
    </p:spTree>
  </p:cSld>
  <p:clrMapOvr>
    <a:masterClrMapping xmlns:a="http://schemas.openxmlformats.org/drawingml/2006/main"/>
  </p:clrMapOvr>
</p:sld>
</file>