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ef0860e0af44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c380991e1049a7"/>
  </p:sldMasterIdLst>
  <p:sldIdLst>
    <p:sldId xmlns:r="http://schemas.openxmlformats.org/officeDocument/2006/relationships" id="256" r:id="R2861f289e91e4903"/>
    <p:sldId xmlns:r="http://schemas.openxmlformats.org/officeDocument/2006/relationships" id="257" r:id="R677627b80ad841de"/>
    <p:sldId xmlns:r="http://schemas.openxmlformats.org/officeDocument/2006/relationships" id="258" r:id="R8e40a2c339d946d3"/>
    <p:sldId xmlns:r="http://schemas.openxmlformats.org/officeDocument/2006/relationships" id="259" r:id="Rea758f50128a4514"/>
    <p:sldId xmlns:r="http://schemas.openxmlformats.org/officeDocument/2006/relationships" id="260" r:id="R28638c3862204d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380991e1049a7" /><Relationship Type="http://schemas.openxmlformats.org/officeDocument/2006/relationships/slide" Target="/ppt/slides/slide1.xml" Id="R2861f289e91e4903" /><Relationship Type="http://schemas.openxmlformats.org/officeDocument/2006/relationships/slide" Target="/ppt/slides/slide2.xml" Id="R677627b80ad841de" /><Relationship Type="http://schemas.openxmlformats.org/officeDocument/2006/relationships/slide" Target="/ppt/slides/slide3.xml" Id="R8e40a2c339d946d3" /><Relationship Type="http://schemas.openxmlformats.org/officeDocument/2006/relationships/slide" Target="/ppt/slides/slide4.xml" Id="Rea758f50128a4514" /><Relationship Type="http://schemas.openxmlformats.org/officeDocument/2006/relationships/slide" Target="/ppt/slides/slide5.xml" Id="R28638c3862204d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f0ce78e16348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72236343f48ec" /><Relationship Type="http://schemas.openxmlformats.org/officeDocument/2006/relationships/theme" Target="/ppt/slideMasters/theme/theme1.xml" Id="R937cc6dc38c241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172236343f48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8ead78e444e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66aacf49e44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04a99e32e47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c85129bcf46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42e070a0740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TYSVÆR HISTORIELAG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TYSVÆR HISTORIELAG ble etablert [år] og holder til i Aksdal.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HISTORIELAG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Tjordal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987 005 645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TYSVÆR HISTORIELAG</a:t>
            </a:r>
          </a:p>
        </p:txBody>
      </p:sp>
    </p:spTree>
  </p:cSld>
  <p:clrMapOvr>
    <a:masterClrMapping xmlns:a="http://schemas.openxmlformats.org/drawingml/2006/main"/>
  </p:clrMapOvr>
</p:sld>
</file>