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097d1ed365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79b8c35e73646be"/>
  </p:sldMasterIdLst>
  <p:sldIdLst>
    <p:sldId xmlns:r="http://schemas.openxmlformats.org/officeDocument/2006/relationships" id="256" r:id="Rc0811d37e5424d5f"/>
    <p:sldId xmlns:r="http://schemas.openxmlformats.org/officeDocument/2006/relationships" id="257" r:id="R9471d34a83cc4c3b"/>
    <p:sldId xmlns:r="http://schemas.openxmlformats.org/officeDocument/2006/relationships" id="258" r:id="R9de7fd52651b4839"/>
    <p:sldId xmlns:r="http://schemas.openxmlformats.org/officeDocument/2006/relationships" id="259" r:id="Rc4db27238c5c4fce"/>
    <p:sldId xmlns:r="http://schemas.openxmlformats.org/officeDocument/2006/relationships" id="260" r:id="R4cc97d18fc524e24"/>
    <p:sldId xmlns:r="http://schemas.openxmlformats.org/officeDocument/2006/relationships" id="261" r:id="Ra36102bdf5a1486f"/>
    <p:sldId xmlns:r="http://schemas.openxmlformats.org/officeDocument/2006/relationships" id="262" r:id="R51ec2aba329a4f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9b8c35e73646be" /><Relationship Type="http://schemas.openxmlformats.org/officeDocument/2006/relationships/slide" Target="/ppt/slides/slide1.xml" Id="Rc0811d37e5424d5f" /><Relationship Type="http://schemas.openxmlformats.org/officeDocument/2006/relationships/slide" Target="/ppt/slides/slide2.xml" Id="R9471d34a83cc4c3b" /><Relationship Type="http://schemas.openxmlformats.org/officeDocument/2006/relationships/slide" Target="/ppt/slides/slide3.xml" Id="R9de7fd52651b4839" /><Relationship Type="http://schemas.openxmlformats.org/officeDocument/2006/relationships/slide" Target="/ppt/slides/slide4.xml" Id="Rc4db27238c5c4fce" /><Relationship Type="http://schemas.openxmlformats.org/officeDocument/2006/relationships/slide" Target="/ppt/slides/slide5.xml" Id="R4cc97d18fc524e24" /><Relationship Type="http://schemas.openxmlformats.org/officeDocument/2006/relationships/slide" Target="/ppt/slides/slide6.xml" Id="Ra36102bdf5a1486f" /><Relationship Type="http://schemas.openxmlformats.org/officeDocument/2006/relationships/slide" Target="/ppt/slides/slide7.xml" Id="R51ec2aba329a4f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63d98ec7a5409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c320f1f4394b60" /><Relationship Type="http://schemas.openxmlformats.org/officeDocument/2006/relationships/theme" Target="/ppt/slideMasters/theme/theme1.xml" Id="Rb2675f3c99a548a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8c320f1f4394b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fb9d10f422409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70e99ef44462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664189f3734d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e98ee3050543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2fa8c578f5453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a199710b04fa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1426387667420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ALDEN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260 162 358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227 816 835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211 886 069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2 036 007 043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2 289 318 271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ALDEN 3 AS  –  96,9 %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 A HOLDING AS  –  3,1 %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7. etasje, Olav Vs gate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986 980 326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ALDEN AS</a:t>
            </a:r>
          </a:p>
        </p:txBody>
      </p:sp>
    </p:spTree>
  </p:cSld>
  <p:clrMapOvr>
    <a:masterClrMapping xmlns:a="http://schemas.openxmlformats.org/drawingml/2006/main"/>
  </p:clrMapOvr>
</p:sld>
</file>