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4f646cac841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80efaddda4b20"/>
  </p:sldMasterIdLst>
  <p:sldIdLst>
    <p:sldId xmlns:r="http://schemas.openxmlformats.org/officeDocument/2006/relationships" id="256" r:id="Rdf480983f3924ece"/>
    <p:sldId xmlns:r="http://schemas.openxmlformats.org/officeDocument/2006/relationships" id="257" r:id="R4b51ad6af672472d"/>
    <p:sldId xmlns:r="http://schemas.openxmlformats.org/officeDocument/2006/relationships" id="258" r:id="R29b4e0e894d64010"/>
    <p:sldId xmlns:r="http://schemas.openxmlformats.org/officeDocument/2006/relationships" id="259" r:id="R03d3a9e63edd4688"/>
    <p:sldId xmlns:r="http://schemas.openxmlformats.org/officeDocument/2006/relationships" id="260" r:id="R1e7138acf02f4f71"/>
    <p:sldId xmlns:r="http://schemas.openxmlformats.org/officeDocument/2006/relationships" id="261" r:id="Re81761843156480e"/>
    <p:sldId xmlns:r="http://schemas.openxmlformats.org/officeDocument/2006/relationships" id="262" r:id="R87b449edd19b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80efaddda4b20" /><Relationship Type="http://schemas.openxmlformats.org/officeDocument/2006/relationships/slide" Target="/ppt/slides/slide1.xml" Id="Rdf480983f3924ece" /><Relationship Type="http://schemas.openxmlformats.org/officeDocument/2006/relationships/slide" Target="/ppt/slides/slide2.xml" Id="R4b51ad6af672472d" /><Relationship Type="http://schemas.openxmlformats.org/officeDocument/2006/relationships/slide" Target="/ppt/slides/slide3.xml" Id="R29b4e0e894d64010" /><Relationship Type="http://schemas.openxmlformats.org/officeDocument/2006/relationships/slide" Target="/ppt/slides/slide4.xml" Id="R03d3a9e63edd4688" /><Relationship Type="http://schemas.openxmlformats.org/officeDocument/2006/relationships/slide" Target="/ppt/slides/slide5.xml" Id="R1e7138acf02f4f71" /><Relationship Type="http://schemas.openxmlformats.org/officeDocument/2006/relationships/slide" Target="/ppt/slides/slide6.xml" Id="Re81761843156480e" /><Relationship Type="http://schemas.openxmlformats.org/officeDocument/2006/relationships/slide" Target="/ppt/slides/slide7.xml" Id="R87b449edd19b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40d78a5514c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4dc9116df4181" /><Relationship Type="http://schemas.openxmlformats.org/officeDocument/2006/relationships/theme" Target="/ppt/slideMasters/theme/theme1.xml" Id="Rde80ba1897e5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f4dc9116df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be814f838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3fb84407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a36d478d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a5f4bb39d4c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16352fbc14a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1a70ffaaa42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1cfb5b1c7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TOR DAG GULBRANDSEN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TOR DAG GULBRANDSEN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316 688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 HELLEVANG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6815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