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b75736654a49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71dc4b424241e4"/>
  </p:sldMasterIdLst>
  <p:sldIdLst>
    <p:sldId xmlns:r="http://schemas.openxmlformats.org/officeDocument/2006/relationships" id="256" r:id="Rc766a277583d424f"/>
    <p:sldId xmlns:r="http://schemas.openxmlformats.org/officeDocument/2006/relationships" id="257" r:id="R6dbf5bd32f744574"/>
    <p:sldId xmlns:r="http://schemas.openxmlformats.org/officeDocument/2006/relationships" id="258" r:id="Re41687004c13400d"/>
    <p:sldId xmlns:r="http://schemas.openxmlformats.org/officeDocument/2006/relationships" id="259" r:id="R9bc873355856486b"/>
    <p:sldId xmlns:r="http://schemas.openxmlformats.org/officeDocument/2006/relationships" id="260" r:id="R92104798d81849d5"/>
    <p:sldId xmlns:r="http://schemas.openxmlformats.org/officeDocument/2006/relationships" id="261" r:id="Rc51cb7d6371b4409"/>
    <p:sldId xmlns:r="http://schemas.openxmlformats.org/officeDocument/2006/relationships" id="262" r:id="R10e946ab5e2e4b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71dc4b424241e4" /><Relationship Type="http://schemas.openxmlformats.org/officeDocument/2006/relationships/slide" Target="/ppt/slides/slide1.xml" Id="Rc766a277583d424f" /><Relationship Type="http://schemas.openxmlformats.org/officeDocument/2006/relationships/slide" Target="/ppt/slides/slide2.xml" Id="R6dbf5bd32f744574" /><Relationship Type="http://schemas.openxmlformats.org/officeDocument/2006/relationships/slide" Target="/ppt/slides/slide3.xml" Id="Re41687004c13400d" /><Relationship Type="http://schemas.openxmlformats.org/officeDocument/2006/relationships/slide" Target="/ppt/slides/slide4.xml" Id="R9bc873355856486b" /><Relationship Type="http://schemas.openxmlformats.org/officeDocument/2006/relationships/slide" Target="/ppt/slides/slide5.xml" Id="R92104798d81849d5" /><Relationship Type="http://schemas.openxmlformats.org/officeDocument/2006/relationships/slide" Target="/ppt/slides/slide6.xml" Id="Rc51cb7d6371b4409" /><Relationship Type="http://schemas.openxmlformats.org/officeDocument/2006/relationships/slide" Target="/ppt/slides/slide7.xml" Id="R10e946ab5e2e4b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819fe90bd044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ba8ae9df14eb7" /><Relationship Type="http://schemas.openxmlformats.org/officeDocument/2006/relationships/theme" Target="/ppt/slideMasters/theme/theme1.xml" Id="Rda1313ac9c6b41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dba8ae9df14e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a19a14fcd4f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b8d86865d4a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ffdcae3c04a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5ab70c5f94e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aa72cc3b648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cdc3badfc44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026e2a71940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JOHNSEN ELEKTROSERVICE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JOHNSEN ELEKTROSERVICE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JOHNSEN ELEKTROSERVICE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JOHNSEN ELEKTROSERVICE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JOHNSEN ELEKTROSERVICE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JOHNSEN ELEKTROSERVICE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11 860 883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909 278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728 939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102 854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3 384 503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JOHNSEN ELEKTROSERVICE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JOHNSEN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JOHNSEN ELEKTROSERVICE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Rødmyrjordet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3735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joinge@trikkeren.no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www.trikkeren.no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986 973 397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JOHNSEN ELEKTROSERVICE AS</a:t>
            </a:r>
          </a:p>
        </p:txBody>
      </p:sp>
    </p:spTree>
  </p:cSld>
  <p:clrMapOvr>
    <a:masterClrMapping xmlns:a="http://schemas.openxmlformats.org/drawingml/2006/main"/>
  </p:clrMapOvr>
</p:sld>
</file>