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d38bca119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76e08622b64894"/>
  </p:sldMasterIdLst>
  <p:sldIdLst>
    <p:sldId xmlns:r="http://schemas.openxmlformats.org/officeDocument/2006/relationships" id="256" r:id="R47a018db88824a9f"/>
    <p:sldId xmlns:r="http://schemas.openxmlformats.org/officeDocument/2006/relationships" id="257" r:id="Rd791ce5c2abe4f6b"/>
    <p:sldId xmlns:r="http://schemas.openxmlformats.org/officeDocument/2006/relationships" id="258" r:id="R96ef61dc8e514404"/>
    <p:sldId xmlns:r="http://schemas.openxmlformats.org/officeDocument/2006/relationships" id="259" r:id="Rf85a1de9417843de"/>
    <p:sldId xmlns:r="http://schemas.openxmlformats.org/officeDocument/2006/relationships" id="260" r:id="R0d3ebe19c33e4bb5"/>
    <p:sldId xmlns:r="http://schemas.openxmlformats.org/officeDocument/2006/relationships" id="261" r:id="R06e4561ad71e4ead"/>
    <p:sldId xmlns:r="http://schemas.openxmlformats.org/officeDocument/2006/relationships" id="262" r:id="R7eb11fef7512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6e08622b64894" /><Relationship Type="http://schemas.openxmlformats.org/officeDocument/2006/relationships/slide" Target="/ppt/slides/slide1.xml" Id="R47a018db88824a9f" /><Relationship Type="http://schemas.openxmlformats.org/officeDocument/2006/relationships/slide" Target="/ppt/slides/slide2.xml" Id="Rd791ce5c2abe4f6b" /><Relationship Type="http://schemas.openxmlformats.org/officeDocument/2006/relationships/slide" Target="/ppt/slides/slide3.xml" Id="R96ef61dc8e514404" /><Relationship Type="http://schemas.openxmlformats.org/officeDocument/2006/relationships/slide" Target="/ppt/slides/slide4.xml" Id="Rf85a1de9417843de" /><Relationship Type="http://schemas.openxmlformats.org/officeDocument/2006/relationships/slide" Target="/ppt/slides/slide5.xml" Id="R0d3ebe19c33e4bb5" /><Relationship Type="http://schemas.openxmlformats.org/officeDocument/2006/relationships/slide" Target="/ppt/slides/slide6.xml" Id="R06e4561ad71e4ead" /><Relationship Type="http://schemas.openxmlformats.org/officeDocument/2006/relationships/slide" Target="/ppt/slides/slide7.xml" Id="R7eb11fef7512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e3752ced1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2d7eb86854414" /><Relationship Type="http://schemas.openxmlformats.org/officeDocument/2006/relationships/theme" Target="/ppt/slideMasters/theme/theme1.xml" Id="Ra7944a0ff018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e2d7eb8685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6d304f253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2830441e8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8a9ce358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b2869c6e3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3a991bc2045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784a6ff5d4a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e7b80ba29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1 667 485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447 209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2 744 387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VERNER KARLSON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WIIG ANDERSEN  –  45,1 %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TIRI REBÅRD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