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048c98720747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88408b78f648fb"/>
  </p:sldMasterIdLst>
  <p:sldIdLst>
    <p:sldId xmlns:r="http://schemas.openxmlformats.org/officeDocument/2006/relationships" id="256" r:id="Rcd4713c7b8864069"/>
    <p:sldId xmlns:r="http://schemas.openxmlformats.org/officeDocument/2006/relationships" id="257" r:id="R9a09abc393a24c1d"/>
    <p:sldId xmlns:r="http://schemas.openxmlformats.org/officeDocument/2006/relationships" id="258" r:id="R19af796d51594463"/>
    <p:sldId xmlns:r="http://schemas.openxmlformats.org/officeDocument/2006/relationships" id="259" r:id="R74f902f221714f6a"/>
    <p:sldId xmlns:r="http://schemas.openxmlformats.org/officeDocument/2006/relationships" id="260" r:id="Rfbc2d5bea73f4373"/>
    <p:sldId xmlns:r="http://schemas.openxmlformats.org/officeDocument/2006/relationships" id="261" r:id="R2c8d751f718145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8408b78f648fb" /><Relationship Type="http://schemas.openxmlformats.org/officeDocument/2006/relationships/slide" Target="/ppt/slides/slide1.xml" Id="Rcd4713c7b8864069" /><Relationship Type="http://schemas.openxmlformats.org/officeDocument/2006/relationships/slide" Target="/ppt/slides/slide2.xml" Id="R9a09abc393a24c1d" /><Relationship Type="http://schemas.openxmlformats.org/officeDocument/2006/relationships/slide" Target="/ppt/slides/slide3.xml" Id="R19af796d51594463" /><Relationship Type="http://schemas.openxmlformats.org/officeDocument/2006/relationships/slide" Target="/ppt/slides/slide4.xml" Id="R74f902f221714f6a" /><Relationship Type="http://schemas.openxmlformats.org/officeDocument/2006/relationships/slide" Target="/ppt/slides/slide5.xml" Id="Rfbc2d5bea73f4373" /><Relationship Type="http://schemas.openxmlformats.org/officeDocument/2006/relationships/slide" Target="/ppt/slides/slide6.xml" Id="R2c8d751f718145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0d3dffbf3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8ee3a251b4ab5" /><Relationship Type="http://schemas.openxmlformats.org/officeDocument/2006/relationships/theme" Target="/ppt/slideMasters/theme/theme1.xml" Id="R6984ed96600f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38ee3a251b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f4787c0b044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76e04ecf2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b5b575f36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0e90d786f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a4ccf1f94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8d1421f6e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