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1674469db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1a9d5d54504ddd"/>
  </p:sldMasterIdLst>
  <p:sldIdLst>
    <p:sldId xmlns:r="http://schemas.openxmlformats.org/officeDocument/2006/relationships" id="256" r:id="R3e823bdcd2aa46b1"/>
    <p:sldId xmlns:r="http://schemas.openxmlformats.org/officeDocument/2006/relationships" id="257" r:id="R003f75090a4a4c7f"/>
    <p:sldId xmlns:r="http://schemas.openxmlformats.org/officeDocument/2006/relationships" id="258" r:id="R0bceeada50df415f"/>
    <p:sldId xmlns:r="http://schemas.openxmlformats.org/officeDocument/2006/relationships" id="259" r:id="R1c5dc9b5d20549e4"/>
    <p:sldId xmlns:r="http://schemas.openxmlformats.org/officeDocument/2006/relationships" id="260" r:id="R88e86b715ef24def"/>
    <p:sldId xmlns:r="http://schemas.openxmlformats.org/officeDocument/2006/relationships" id="261" r:id="R027ad4c26c6f49b1"/>
    <p:sldId xmlns:r="http://schemas.openxmlformats.org/officeDocument/2006/relationships" id="262" r:id="R5d3120eab93c44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a9d5d54504ddd" /><Relationship Type="http://schemas.openxmlformats.org/officeDocument/2006/relationships/slide" Target="/ppt/slides/slide1.xml" Id="R3e823bdcd2aa46b1" /><Relationship Type="http://schemas.openxmlformats.org/officeDocument/2006/relationships/slide" Target="/ppt/slides/slide2.xml" Id="R003f75090a4a4c7f" /><Relationship Type="http://schemas.openxmlformats.org/officeDocument/2006/relationships/slide" Target="/ppt/slides/slide3.xml" Id="R0bceeada50df415f" /><Relationship Type="http://schemas.openxmlformats.org/officeDocument/2006/relationships/slide" Target="/ppt/slides/slide4.xml" Id="R1c5dc9b5d20549e4" /><Relationship Type="http://schemas.openxmlformats.org/officeDocument/2006/relationships/slide" Target="/ppt/slides/slide5.xml" Id="R88e86b715ef24def" /><Relationship Type="http://schemas.openxmlformats.org/officeDocument/2006/relationships/slide" Target="/ppt/slides/slide6.xml" Id="R027ad4c26c6f49b1" /><Relationship Type="http://schemas.openxmlformats.org/officeDocument/2006/relationships/slide" Target="/ppt/slides/slide7.xml" Id="R5d3120eab93c44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9511e9ca2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0e6e0eddd4554" /><Relationship Type="http://schemas.openxmlformats.org/officeDocument/2006/relationships/theme" Target="/ppt/slideMasters/theme/theme1.xml" Id="Rb812da03fa0348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00e6e0eddd45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438a750e4b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0d6fdd0d6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b68e5a5ed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cb2af450a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5b3a1dc3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424f834634c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5152f0c14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ELEKTRIKER TOTEN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ELEKTRIKER TOTEN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20 903 863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3 696 271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8 741 007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D.E.T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Lenagata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16 53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986 958 622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ELEKTRIKER TOTEN AS</a:t>
            </a:r>
          </a:p>
        </p:txBody>
      </p:sp>
    </p:spTree>
  </p:cSld>
  <p:clrMapOvr>
    <a:masterClrMapping xmlns:a="http://schemas.openxmlformats.org/drawingml/2006/main"/>
  </p:clrMapOvr>
</p:sld>
</file>