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a2383f3e504f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d6b755c8744346"/>
  </p:sldMasterIdLst>
  <p:sldIdLst>
    <p:sldId xmlns:r="http://schemas.openxmlformats.org/officeDocument/2006/relationships" id="256" r:id="R818abcb4e6034d2d"/>
    <p:sldId xmlns:r="http://schemas.openxmlformats.org/officeDocument/2006/relationships" id="257" r:id="R2a4d852f733b430b"/>
    <p:sldId xmlns:r="http://schemas.openxmlformats.org/officeDocument/2006/relationships" id="258" r:id="Rb15eb3594eab4e73"/>
    <p:sldId xmlns:r="http://schemas.openxmlformats.org/officeDocument/2006/relationships" id="259" r:id="R90cfd6913a7e48a4"/>
    <p:sldId xmlns:r="http://schemas.openxmlformats.org/officeDocument/2006/relationships" id="260" r:id="Re94d962dffbd4953"/>
    <p:sldId xmlns:r="http://schemas.openxmlformats.org/officeDocument/2006/relationships" id="261" r:id="R58cbfbb55d064c60"/>
    <p:sldId xmlns:r="http://schemas.openxmlformats.org/officeDocument/2006/relationships" id="262" r:id="R51bfb405c0cc41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d6b755c8744346" /><Relationship Type="http://schemas.openxmlformats.org/officeDocument/2006/relationships/slide" Target="/ppt/slides/slide1.xml" Id="R818abcb4e6034d2d" /><Relationship Type="http://schemas.openxmlformats.org/officeDocument/2006/relationships/slide" Target="/ppt/slides/slide2.xml" Id="R2a4d852f733b430b" /><Relationship Type="http://schemas.openxmlformats.org/officeDocument/2006/relationships/slide" Target="/ppt/slides/slide3.xml" Id="Rb15eb3594eab4e73" /><Relationship Type="http://schemas.openxmlformats.org/officeDocument/2006/relationships/slide" Target="/ppt/slides/slide4.xml" Id="R90cfd6913a7e48a4" /><Relationship Type="http://schemas.openxmlformats.org/officeDocument/2006/relationships/slide" Target="/ppt/slides/slide5.xml" Id="Re94d962dffbd4953" /><Relationship Type="http://schemas.openxmlformats.org/officeDocument/2006/relationships/slide" Target="/ppt/slides/slide6.xml" Id="R58cbfbb55d064c60" /><Relationship Type="http://schemas.openxmlformats.org/officeDocument/2006/relationships/slide" Target="/ppt/slides/slide7.xml" Id="R51bfb405c0cc41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240cc0b46a48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149ff30dd4e6f" /><Relationship Type="http://schemas.openxmlformats.org/officeDocument/2006/relationships/theme" Target="/ppt/slideMasters/theme/theme1.xml" Id="R623721be276a4b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d149ff30dd4e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580b13cf548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fd39e99724e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28df2c4494d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148ead96c45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6bc8619a249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a1f5f21c047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0836399ae4d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OAU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OAU HOLDING AS ble etablert [år] og holder til i Hurdal.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880 925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519 594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2 297 362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12 351 905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CAMILLA CECILIE UNDERLAND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CHRISTINE MARIE UNDERLAND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CORNELIA CHARLOTTE UNDERLAND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UNDERLAND OLE ANDREAS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UNDERLAND OLE ANDREAS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Søvik Vestsideveien 218, Vestsidevegen 218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2090 Hurdal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75 21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986 946 071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OAU HOLDING AS</a:t>
            </a:r>
          </a:p>
        </p:txBody>
      </p:sp>
    </p:spTree>
  </p:cSld>
  <p:clrMapOvr>
    <a:masterClrMapping xmlns:a="http://schemas.openxmlformats.org/drawingml/2006/main"/>
  </p:clrMapOvr>
</p:sld>
</file>