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dd25d00e547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138417cd64965"/>
  </p:sldMasterIdLst>
  <p:sldIdLst>
    <p:sldId xmlns:r="http://schemas.openxmlformats.org/officeDocument/2006/relationships" id="256" r:id="Rf2b8b048de8e429b"/>
    <p:sldId xmlns:r="http://schemas.openxmlformats.org/officeDocument/2006/relationships" id="257" r:id="Rd7ae50217a3f4c62"/>
    <p:sldId xmlns:r="http://schemas.openxmlformats.org/officeDocument/2006/relationships" id="258" r:id="R15a7d49b44fd4c5c"/>
    <p:sldId xmlns:r="http://schemas.openxmlformats.org/officeDocument/2006/relationships" id="259" r:id="R32e582bedbe342b0"/>
    <p:sldId xmlns:r="http://schemas.openxmlformats.org/officeDocument/2006/relationships" id="260" r:id="R9b85f5b4e22c4c20"/>
    <p:sldId xmlns:r="http://schemas.openxmlformats.org/officeDocument/2006/relationships" id="261" r:id="Rcf1ddb6e1bfa449e"/>
    <p:sldId xmlns:r="http://schemas.openxmlformats.org/officeDocument/2006/relationships" id="262" r:id="R88b3c00753154d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138417cd64965" /><Relationship Type="http://schemas.openxmlformats.org/officeDocument/2006/relationships/slide" Target="/ppt/slides/slide1.xml" Id="Rf2b8b048de8e429b" /><Relationship Type="http://schemas.openxmlformats.org/officeDocument/2006/relationships/slide" Target="/ppt/slides/slide2.xml" Id="Rd7ae50217a3f4c62" /><Relationship Type="http://schemas.openxmlformats.org/officeDocument/2006/relationships/slide" Target="/ppt/slides/slide3.xml" Id="R15a7d49b44fd4c5c" /><Relationship Type="http://schemas.openxmlformats.org/officeDocument/2006/relationships/slide" Target="/ppt/slides/slide4.xml" Id="R32e582bedbe342b0" /><Relationship Type="http://schemas.openxmlformats.org/officeDocument/2006/relationships/slide" Target="/ppt/slides/slide5.xml" Id="R9b85f5b4e22c4c20" /><Relationship Type="http://schemas.openxmlformats.org/officeDocument/2006/relationships/slide" Target="/ppt/slides/slide6.xml" Id="Rcf1ddb6e1bfa449e" /><Relationship Type="http://schemas.openxmlformats.org/officeDocument/2006/relationships/slide" Target="/ppt/slides/slide7.xml" Id="R88b3c00753154d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3cb055f0e4c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106a12d0a4da6" /><Relationship Type="http://schemas.openxmlformats.org/officeDocument/2006/relationships/theme" Target="/ppt/slideMasters/theme/theme1.xml" Id="Rae706d96ea3e45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8106a12d0a4d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437a1c91746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39afd59ae4d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86cc4a73046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5913996e24f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d47cb6bff4b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8377fedf74d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887364d41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−1 004 561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22 950 777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81 075 394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81 534 765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MØLBACH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43, H0702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12 70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moelbach@online.no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986 934 219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