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0fcd311fb841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12b885fe734572"/>
  </p:sldMasterIdLst>
  <p:sldIdLst>
    <p:sldId xmlns:r="http://schemas.openxmlformats.org/officeDocument/2006/relationships" id="256" r:id="Rb828eae9329a44c7"/>
    <p:sldId xmlns:r="http://schemas.openxmlformats.org/officeDocument/2006/relationships" id="257" r:id="R83ac7cdefbbc4439"/>
    <p:sldId xmlns:r="http://schemas.openxmlformats.org/officeDocument/2006/relationships" id="258" r:id="R6293a53759af4540"/>
    <p:sldId xmlns:r="http://schemas.openxmlformats.org/officeDocument/2006/relationships" id="259" r:id="Rb425d3f82c86472f"/>
    <p:sldId xmlns:r="http://schemas.openxmlformats.org/officeDocument/2006/relationships" id="260" r:id="Rebfa7bb4a16a4245"/>
    <p:sldId xmlns:r="http://schemas.openxmlformats.org/officeDocument/2006/relationships" id="261" r:id="R8e4c777dacfe4de1"/>
    <p:sldId xmlns:r="http://schemas.openxmlformats.org/officeDocument/2006/relationships" id="262" r:id="R5add68e3ab974e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12b885fe734572" /><Relationship Type="http://schemas.openxmlformats.org/officeDocument/2006/relationships/slide" Target="/ppt/slides/slide1.xml" Id="Rb828eae9329a44c7" /><Relationship Type="http://schemas.openxmlformats.org/officeDocument/2006/relationships/slide" Target="/ppt/slides/slide2.xml" Id="R83ac7cdefbbc4439" /><Relationship Type="http://schemas.openxmlformats.org/officeDocument/2006/relationships/slide" Target="/ppt/slides/slide3.xml" Id="R6293a53759af4540" /><Relationship Type="http://schemas.openxmlformats.org/officeDocument/2006/relationships/slide" Target="/ppt/slides/slide4.xml" Id="Rb425d3f82c86472f" /><Relationship Type="http://schemas.openxmlformats.org/officeDocument/2006/relationships/slide" Target="/ppt/slides/slide5.xml" Id="Rebfa7bb4a16a4245" /><Relationship Type="http://schemas.openxmlformats.org/officeDocument/2006/relationships/slide" Target="/ppt/slides/slide6.xml" Id="R8e4c777dacfe4de1" /><Relationship Type="http://schemas.openxmlformats.org/officeDocument/2006/relationships/slide" Target="/ppt/slides/slide7.xml" Id="R5add68e3ab974e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1cfcb87ed64f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6632a85d14341" /><Relationship Type="http://schemas.openxmlformats.org/officeDocument/2006/relationships/theme" Target="/ppt/slideMasters/theme/theme1.xml" Id="R8f4d54ef1fe64f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f6632a85d143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339c11ffe48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00f5ad01c42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1c48bd3c74b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422458aa24d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5a8a1126045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6acddb52243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d78e3c23094f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VERDINOR AS ble etablert [år] og holder til i Nevlunghavn.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174 995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662 326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HALLAN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3296 Nevlunghavn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info@verdinor.no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www.VerdiNor.no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986 910 689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