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97d215593842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05aff5983745d8"/>
  </p:sldMasterIdLst>
  <p:sldIdLst>
    <p:sldId xmlns:r="http://schemas.openxmlformats.org/officeDocument/2006/relationships" id="256" r:id="R363e340bd4774f1e"/>
    <p:sldId xmlns:r="http://schemas.openxmlformats.org/officeDocument/2006/relationships" id="257" r:id="R29f29c445a8d4d80"/>
    <p:sldId xmlns:r="http://schemas.openxmlformats.org/officeDocument/2006/relationships" id="258" r:id="R363ac5c385514367"/>
    <p:sldId xmlns:r="http://schemas.openxmlformats.org/officeDocument/2006/relationships" id="259" r:id="R1013f229f0f64c2a"/>
    <p:sldId xmlns:r="http://schemas.openxmlformats.org/officeDocument/2006/relationships" id="260" r:id="R04025c7183f841f8"/>
    <p:sldId xmlns:r="http://schemas.openxmlformats.org/officeDocument/2006/relationships" id="261" r:id="R3c2669a5f9434314"/>
    <p:sldId xmlns:r="http://schemas.openxmlformats.org/officeDocument/2006/relationships" id="262" r:id="Rc2231432c08a47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05aff5983745d8" /><Relationship Type="http://schemas.openxmlformats.org/officeDocument/2006/relationships/slide" Target="/ppt/slides/slide1.xml" Id="R363e340bd4774f1e" /><Relationship Type="http://schemas.openxmlformats.org/officeDocument/2006/relationships/slide" Target="/ppt/slides/slide2.xml" Id="R29f29c445a8d4d80" /><Relationship Type="http://schemas.openxmlformats.org/officeDocument/2006/relationships/slide" Target="/ppt/slides/slide3.xml" Id="R363ac5c385514367" /><Relationship Type="http://schemas.openxmlformats.org/officeDocument/2006/relationships/slide" Target="/ppt/slides/slide4.xml" Id="R1013f229f0f64c2a" /><Relationship Type="http://schemas.openxmlformats.org/officeDocument/2006/relationships/slide" Target="/ppt/slides/slide5.xml" Id="R04025c7183f841f8" /><Relationship Type="http://schemas.openxmlformats.org/officeDocument/2006/relationships/slide" Target="/ppt/slides/slide6.xml" Id="R3c2669a5f9434314" /><Relationship Type="http://schemas.openxmlformats.org/officeDocument/2006/relationships/slide" Target="/ppt/slides/slide7.xml" Id="Rc2231432c08a47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cbaafabcec49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b5b1f3d6a4075" /><Relationship Type="http://schemas.openxmlformats.org/officeDocument/2006/relationships/theme" Target="/ppt/slideMasters/theme/theme1.xml" Id="R4bc79c761c3746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db5b1f3d6a40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049410d8d45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274e9b11a4a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b075048534f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0f99e204543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08f17459b47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2e4a9a82e45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2c4b9e78d4d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PARAT HALVORSEN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PARAT HALVORSEN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1 048 612 259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185 675 456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153 549 996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187 928 090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770 934 770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BABCOCK WANSON NORDICS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Tjørsvågstrand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32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office@parat.no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986 908 277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HALVORSEN AS</a:t>
            </a:r>
          </a:p>
        </p:txBody>
      </p:sp>
    </p:spTree>
  </p:cSld>
  <p:clrMapOvr>
    <a:masterClrMapping xmlns:a="http://schemas.openxmlformats.org/drawingml/2006/main"/>
  </p:clrMapOvr>
</p:sld>
</file>