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e7f1be07a646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df1a2ba3e94110"/>
  </p:sldMasterIdLst>
  <p:sldIdLst>
    <p:sldId xmlns:r="http://schemas.openxmlformats.org/officeDocument/2006/relationships" id="256" r:id="Ra1e2f71fe4ae46a1"/>
    <p:sldId xmlns:r="http://schemas.openxmlformats.org/officeDocument/2006/relationships" id="257" r:id="R702ebf75c9aa43fa"/>
    <p:sldId xmlns:r="http://schemas.openxmlformats.org/officeDocument/2006/relationships" id="258" r:id="R4a4eda3d72cb48a7"/>
    <p:sldId xmlns:r="http://schemas.openxmlformats.org/officeDocument/2006/relationships" id="259" r:id="R405f125064324d01"/>
    <p:sldId xmlns:r="http://schemas.openxmlformats.org/officeDocument/2006/relationships" id="260" r:id="R798add31fa6c471a"/>
    <p:sldId xmlns:r="http://schemas.openxmlformats.org/officeDocument/2006/relationships" id="261" r:id="R6a2e9f80630243f1"/>
    <p:sldId xmlns:r="http://schemas.openxmlformats.org/officeDocument/2006/relationships" id="262" r:id="Rce9d1c6376674f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df1a2ba3e94110" /><Relationship Type="http://schemas.openxmlformats.org/officeDocument/2006/relationships/slide" Target="/ppt/slides/slide1.xml" Id="Ra1e2f71fe4ae46a1" /><Relationship Type="http://schemas.openxmlformats.org/officeDocument/2006/relationships/slide" Target="/ppt/slides/slide2.xml" Id="R702ebf75c9aa43fa" /><Relationship Type="http://schemas.openxmlformats.org/officeDocument/2006/relationships/slide" Target="/ppt/slides/slide3.xml" Id="R4a4eda3d72cb48a7" /><Relationship Type="http://schemas.openxmlformats.org/officeDocument/2006/relationships/slide" Target="/ppt/slides/slide4.xml" Id="R405f125064324d01" /><Relationship Type="http://schemas.openxmlformats.org/officeDocument/2006/relationships/slide" Target="/ppt/slides/slide5.xml" Id="R798add31fa6c471a" /><Relationship Type="http://schemas.openxmlformats.org/officeDocument/2006/relationships/slide" Target="/ppt/slides/slide6.xml" Id="R6a2e9f80630243f1" /><Relationship Type="http://schemas.openxmlformats.org/officeDocument/2006/relationships/slide" Target="/ppt/slides/slide7.xml" Id="Rce9d1c6376674f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2ec7f363f94d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6b541e3c74c62" /><Relationship Type="http://schemas.openxmlformats.org/officeDocument/2006/relationships/theme" Target="/ppt/slideMasters/theme/theme1.xml" Id="R50e79d891d0b49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e6b541e3c74c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c72d72c5341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75f4b19874b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5cbd2cbc14a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107fa41a64d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b4c8c197946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b3f7f374644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b3f61dd1a49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CB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1 765 932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1 304 450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−9 723 865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32 741 896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34 604 348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BJØRNSEN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Stokkabrautene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cbinvestas@gmail.com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986 904 506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 INVEST AS</a:t>
            </a:r>
          </a:p>
        </p:txBody>
      </p:sp>
    </p:spTree>
  </p:cSld>
  <p:clrMapOvr>
    <a:masterClrMapping xmlns:a="http://schemas.openxmlformats.org/drawingml/2006/main"/>
  </p:clrMapOvr>
</p:sld>
</file>